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701" r:id="rId3"/>
    <p:sldId id="703" r:id="rId4"/>
    <p:sldId id="776" r:id="rId5"/>
    <p:sldId id="793" r:id="rId6"/>
    <p:sldId id="796" r:id="rId7"/>
    <p:sldId id="761" r:id="rId8"/>
    <p:sldId id="781" r:id="rId9"/>
    <p:sldId id="783" r:id="rId10"/>
    <p:sldId id="782" r:id="rId11"/>
    <p:sldId id="671" r:id="rId12"/>
    <p:sldId id="777" r:id="rId13"/>
    <p:sldId id="778" r:id="rId14"/>
    <p:sldId id="794" r:id="rId15"/>
    <p:sldId id="779" r:id="rId16"/>
    <p:sldId id="780" r:id="rId17"/>
    <p:sldId id="784" r:id="rId18"/>
    <p:sldId id="785" r:id="rId19"/>
    <p:sldId id="786" r:id="rId20"/>
    <p:sldId id="787" r:id="rId21"/>
    <p:sldId id="788" r:id="rId22"/>
    <p:sldId id="603" r:id="rId23"/>
    <p:sldId id="789" r:id="rId24"/>
    <p:sldId id="790" r:id="rId25"/>
    <p:sldId id="408" r:id="rId26"/>
    <p:sldId id="606" r:id="rId27"/>
    <p:sldId id="406" r:id="rId28"/>
    <p:sldId id="795" r:id="rId29"/>
    <p:sldId id="792" r:id="rId3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9979DE-C3AE-4741-BC8E-D30538F138A2}" v="107" dt="2026-04-06T10:29:26.0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129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mya Tajra" userId="4b5fff3e9ca61fea" providerId="LiveId" clId="{3440CDA2-DD96-4370-BCD8-6ED80EFCD432}"/>
    <pc:docChg chg="undo custSel addSld delSld modSld sldOrd">
      <pc:chgData name="Sanmya Tajra" userId="4b5fff3e9ca61fea" providerId="LiveId" clId="{3440CDA2-DD96-4370-BCD8-6ED80EFCD432}" dt="2026-04-08T10:29:43.278" v="4227" actId="20577"/>
      <pc:docMkLst>
        <pc:docMk/>
      </pc:docMkLst>
      <pc:sldChg chg="addSp delSp modSp mod setBg addAnim">
        <pc:chgData name="Sanmya Tajra" userId="4b5fff3e9ca61fea" providerId="LiveId" clId="{3440CDA2-DD96-4370-BCD8-6ED80EFCD432}" dt="2026-04-06T10:31:36.084" v="4200" actId="1076"/>
        <pc:sldMkLst>
          <pc:docMk/>
          <pc:sldMk cId="774043087" sldId="256"/>
        </pc:sldMkLst>
        <pc:spChg chg="mod">
          <ac:chgData name="Sanmya Tajra" userId="4b5fff3e9ca61fea" providerId="LiveId" clId="{3440CDA2-DD96-4370-BCD8-6ED80EFCD432}" dt="2026-04-06T10:31:36.084" v="4200" actId="1076"/>
          <ac:spMkLst>
            <pc:docMk/>
            <pc:sldMk cId="774043087" sldId="256"/>
            <ac:spMk id="2" creationId="{CE648239-BC90-3242-AFCE-74C7B7339374}"/>
          </ac:spMkLst>
        </pc:spChg>
        <pc:picChg chg="add mod">
          <ac:chgData name="Sanmya Tajra" userId="4b5fff3e9ca61fea" providerId="LiveId" clId="{3440CDA2-DD96-4370-BCD8-6ED80EFCD432}" dt="2026-03-29T22:31:00.775" v="3806" actId="1076"/>
          <ac:picMkLst>
            <pc:docMk/>
            <pc:sldMk cId="774043087" sldId="256"/>
            <ac:picMk id="11" creationId="{50904A35-7696-9F52-1A1F-D8414FDDC461}"/>
          </ac:picMkLst>
        </pc:picChg>
      </pc:sldChg>
      <pc:sldChg chg="modSp add mod modTransition">
        <pc:chgData name="Sanmya Tajra" userId="4b5fff3e9ca61fea" providerId="LiveId" clId="{3440CDA2-DD96-4370-BCD8-6ED80EFCD432}" dt="2026-03-31T13:13:23.169" v="4014" actId="20577"/>
        <pc:sldMkLst>
          <pc:docMk/>
          <pc:sldMk cId="0" sldId="406"/>
        </pc:sldMkLst>
        <pc:graphicFrameChg chg="mod modGraphic">
          <ac:chgData name="Sanmya Tajra" userId="4b5fff3e9ca61fea" providerId="LiveId" clId="{3440CDA2-DD96-4370-BCD8-6ED80EFCD432}" dt="2026-03-31T13:13:23.169" v="4014" actId="20577"/>
          <ac:graphicFrameMkLst>
            <pc:docMk/>
            <pc:sldMk cId="0" sldId="406"/>
            <ac:graphicFrameMk id="6" creationId="{4CB8EAB7-22CA-679A-6AB3-F33D30619DF8}"/>
          </ac:graphicFrameMkLst>
        </pc:graphicFrameChg>
      </pc:sldChg>
      <pc:sldChg chg="modSp add mod modTransition">
        <pc:chgData name="Sanmya Tajra" userId="4b5fff3e9ca61fea" providerId="LiveId" clId="{3440CDA2-DD96-4370-BCD8-6ED80EFCD432}" dt="2026-03-15T19:07:14.312" v="3563" actId="20577"/>
        <pc:sldMkLst>
          <pc:docMk/>
          <pc:sldMk cId="0" sldId="408"/>
        </pc:sldMkLst>
        <pc:spChg chg="mod">
          <ac:chgData name="Sanmya Tajra" userId="4b5fff3e9ca61fea" providerId="LiveId" clId="{3440CDA2-DD96-4370-BCD8-6ED80EFCD432}" dt="2026-03-15T19:07:14.312" v="3563" actId="20577"/>
          <ac:spMkLst>
            <pc:docMk/>
            <pc:sldMk cId="0" sldId="408"/>
            <ac:spMk id="44042" creationId="{2D3F9038-1C49-83FD-4609-0C5DCE5638C4}"/>
          </ac:spMkLst>
        </pc:spChg>
      </pc:sldChg>
      <pc:sldChg chg="addSp delSp modSp mod ord setBg">
        <pc:chgData name="Sanmya Tajra" userId="4b5fff3e9ca61fea" providerId="LiveId" clId="{3440CDA2-DD96-4370-BCD8-6ED80EFCD432}" dt="2026-03-29T22:40:18.142" v="3944"/>
        <pc:sldMkLst>
          <pc:docMk/>
          <pc:sldMk cId="0" sldId="603"/>
        </pc:sldMkLst>
      </pc:sldChg>
      <pc:sldChg chg="modSp add mod modTransition">
        <pc:chgData name="Sanmya Tajra" userId="4b5fff3e9ca61fea" providerId="LiveId" clId="{3440CDA2-DD96-4370-BCD8-6ED80EFCD432}" dt="2026-03-31T13:13:08.501" v="4012" actId="20577"/>
        <pc:sldMkLst>
          <pc:docMk/>
          <pc:sldMk cId="0" sldId="606"/>
        </pc:sldMkLst>
        <pc:spChg chg="mod">
          <ac:chgData name="Sanmya Tajra" userId="4b5fff3e9ca61fea" providerId="LiveId" clId="{3440CDA2-DD96-4370-BCD8-6ED80EFCD432}" dt="2026-03-31T13:13:08.501" v="4012" actId="20577"/>
          <ac:spMkLst>
            <pc:docMk/>
            <pc:sldMk cId="0" sldId="606"/>
            <ac:spMk id="4" creationId="{E4F55CA2-A8AF-8CD6-1B04-9E980332EFDB}"/>
          </ac:spMkLst>
        </pc:spChg>
      </pc:sldChg>
      <pc:sldChg chg="addSp delSp modSp add mod setBg">
        <pc:chgData name="Sanmya Tajra" userId="4b5fff3e9ca61fea" providerId="LiveId" clId="{3440CDA2-DD96-4370-BCD8-6ED80EFCD432}" dt="2026-03-29T22:39:16.277" v="3939" actId="1076"/>
        <pc:sldMkLst>
          <pc:docMk/>
          <pc:sldMk cId="2497581827" sldId="671"/>
        </pc:sldMkLst>
        <pc:spChg chg="mod">
          <ac:chgData name="Sanmya Tajra" userId="4b5fff3e9ca61fea" providerId="LiveId" clId="{3440CDA2-DD96-4370-BCD8-6ED80EFCD432}" dt="2026-03-29T22:39:16.277" v="3939" actId="1076"/>
          <ac:spMkLst>
            <pc:docMk/>
            <pc:sldMk cId="2497581827" sldId="671"/>
            <ac:spMk id="2" creationId="{8DFE835B-D4D0-428E-6DAB-39CED068686A}"/>
          </ac:spMkLst>
        </pc:spChg>
        <pc:graphicFrameChg chg="add mod modGraphic">
          <ac:chgData name="Sanmya Tajra" userId="4b5fff3e9ca61fea" providerId="LiveId" clId="{3440CDA2-DD96-4370-BCD8-6ED80EFCD432}" dt="2026-03-29T22:36:50.734" v="3849" actId="14100"/>
          <ac:graphicFrameMkLst>
            <pc:docMk/>
            <pc:sldMk cId="2497581827" sldId="671"/>
            <ac:graphicFrameMk id="5" creationId="{FF194E45-045B-6D41-6BF5-11CB5139E387}"/>
          </ac:graphicFrameMkLst>
        </pc:graphicFrameChg>
      </pc:sldChg>
      <pc:sldChg chg="addSp delSp modSp add mod">
        <pc:chgData name="Sanmya Tajra" userId="4b5fff3e9ca61fea" providerId="LiveId" clId="{3440CDA2-DD96-4370-BCD8-6ED80EFCD432}" dt="2026-04-06T10:31:47.915" v="4201" actId="113"/>
        <pc:sldMkLst>
          <pc:docMk/>
          <pc:sldMk cId="850314695" sldId="701"/>
        </pc:sldMkLst>
        <pc:spChg chg="mod">
          <ac:chgData name="Sanmya Tajra" userId="4b5fff3e9ca61fea" providerId="LiveId" clId="{3440CDA2-DD96-4370-BCD8-6ED80EFCD432}" dt="2026-04-06T10:31:47.915" v="4201" actId="113"/>
          <ac:spMkLst>
            <pc:docMk/>
            <pc:sldMk cId="850314695" sldId="701"/>
            <ac:spMk id="3" creationId="{72E713CE-9F16-FCA7-2AC6-AE03F6171205}"/>
          </ac:spMkLst>
        </pc:spChg>
        <pc:picChg chg="add mod">
          <ac:chgData name="Sanmya Tajra" userId="4b5fff3e9ca61fea" providerId="LiveId" clId="{3440CDA2-DD96-4370-BCD8-6ED80EFCD432}" dt="2026-03-29T22:32:12.698" v="3807"/>
          <ac:picMkLst>
            <pc:docMk/>
            <pc:sldMk cId="850314695" sldId="701"/>
            <ac:picMk id="5" creationId="{A4C04D96-BC75-8D7F-73CA-A3DB52DEA5C0}"/>
          </ac:picMkLst>
        </pc:picChg>
        <pc:picChg chg="add mod">
          <ac:chgData name="Sanmya Tajra" userId="4b5fff3e9ca61fea" providerId="LiveId" clId="{3440CDA2-DD96-4370-BCD8-6ED80EFCD432}" dt="2026-03-29T22:32:23.032" v="3810"/>
          <ac:picMkLst>
            <pc:docMk/>
            <pc:sldMk cId="850314695" sldId="701"/>
            <ac:picMk id="6" creationId="{2F0038B4-7F46-E091-4E79-9BDF9DA62B89}"/>
          </ac:picMkLst>
        </pc:picChg>
      </pc:sldChg>
      <pc:sldChg chg="addSp delSp modSp add mod">
        <pc:chgData name="Sanmya Tajra" userId="4b5fff3e9ca61fea" providerId="LiveId" clId="{3440CDA2-DD96-4370-BCD8-6ED80EFCD432}" dt="2026-03-29T22:32:19.968" v="3809"/>
        <pc:sldMkLst>
          <pc:docMk/>
          <pc:sldMk cId="4267252228" sldId="703"/>
        </pc:sldMkLst>
        <pc:picChg chg="add mod">
          <ac:chgData name="Sanmya Tajra" userId="4b5fff3e9ca61fea" providerId="LiveId" clId="{3440CDA2-DD96-4370-BCD8-6ED80EFCD432}" dt="2026-03-29T22:32:19.968" v="3809"/>
          <ac:picMkLst>
            <pc:docMk/>
            <pc:sldMk cId="4267252228" sldId="703"/>
            <ac:picMk id="5" creationId="{ABC4D532-B2A6-FF91-731A-D5F7235A00E5}"/>
          </ac:picMkLst>
        </pc:picChg>
        <pc:picChg chg="mod">
          <ac:chgData name="Sanmya Tajra" userId="4b5fff3e9ca61fea" providerId="LiveId" clId="{3440CDA2-DD96-4370-BCD8-6ED80EFCD432}" dt="2026-03-29T22:32:18.663" v="3808" actId="1076"/>
          <ac:picMkLst>
            <pc:docMk/>
            <pc:sldMk cId="4267252228" sldId="703"/>
            <ac:picMk id="6" creationId="{DE232C25-645B-3065-FFCC-1179D8ECE48C}"/>
          </ac:picMkLst>
        </pc:picChg>
      </pc:sldChg>
      <pc:sldChg chg="addSp delSp modSp add mod setBg delDesignElem">
        <pc:chgData name="Sanmya Tajra" userId="4b5fff3e9ca61fea" providerId="LiveId" clId="{3440CDA2-DD96-4370-BCD8-6ED80EFCD432}" dt="2026-03-29T22:34:58.139" v="3839" actId="207"/>
        <pc:sldMkLst>
          <pc:docMk/>
          <pc:sldMk cId="2354261108" sldId="761"/>
        </pc:sldMkLst>
        <pc:picChg chg="add mod">
          <ac:chgData name="Sanmya Tajra" userId="4b5fff3e9ca61fea" providerId="LiveId" clId="{3440CDA2-DD96-4370-BCD8-6ED80EFCD432}" dt="2026-03-29T22:34:58.139" v="3839" actId="207"/>
          <ac:picMkLst>
            <pc:docMk/>
            <pc:sldMk cId="2354261108" sldId="761"/>
            <ac:picMk id="3" creationId="{3D14AA42-4524-4C07-BAE5-32D1E84352CD}"/>
          </ac:picMkLst>
        </pc:picChg>
      </pc:sldChg>
      <pc:sldChg chg="addSp delSp modSp add mod setBg delDesignElem">
        <pc:chgData name="Sanmya Tajra" userId="4b5fff3e9ca61fea" providerId="LiveId" clId="{3440CDA2-DD96-4370-BCD8-6ED80EFCD432}" dt="2026-03-29T22:32:48.483" v="3814"/>
        <pc:sldMkLst>
          <pc:docMk/>
          <pc:sldMk cId="370142167" sldId="776"/>
        </pc:sldMkLst>
        <pc:spChg chg="mod">
          <ac:chgData name="Sanmya Tajra" userId="4b5fff3e9ca61fea" providerId="LiveId" clId="{3440CDA2-DD96-4370-BCD8-6ED80EFCD432}" dt="2026-03-29T22:32:34.081" v="3811" actId="1076"/>
          <ac:spMkLst>
            <pc:docMk/>
            <pc:sldMk cId="370142167" sldId="776"/>
            <ac:spMk id="3" creationId="{58BA788D-EAD9-7B9C-DF6D-6825CFEF6867}"/>
          </ac:spMkLst>
        </pc:spChg>
        <pc:picChg chg="add mod">
          <ac:chgData name="Sanmya Tajra" userId="4b5fff3e9ca61fea" providerId="LiveId" clId="{3440CDA2-DD96-4370-BCD8-6ED80EFCD432}" dt="2026-03-29T22:32:48.483" v="3814"/>
          <ac:picMkLst>
            <pc:docMk/>
            <pc:sldMk cId="370142167" sldId="776"/>
            <ac:picMk id="4" creationId="{8A8D0CE0-0EA6-88E7-6018-90424A824EC8}"/>
          </ac:picMkLst>
        </pc:picChg>
        <pc:picChg chg="mod">
          <ac:chgData name="Sanmya Tajra" userId="4b5fff3e9ca61fea" providerId="LiveId" clId="{3440CDA2-DD96-4370-BCD8-6ED80EFCD432}" dt="2026-03-29T22:32:34.081" v="3811" actId="1076"/>
          <ac:picMkLst>
            <pc:docMk/>
            <pc:sldMk cId="370142167" sldId="776"/>
            <ac:picMk id="5" creationId="{12AA9ED5-09BB-749B-6AD5-E76B208701ED}"/>
          </ac:picMkLst>
        </pc:picChg>
        <pc:picChg chg="add mod">
          <ac:chgData name="Sanmya Tajra" userId="4b5fff3e9ca61fea" providerId="LiveId" clId="{3440CDA2-DD96-4370-BCD8-6ED80EFCD432}" dt="2026-03-29T22:32:48.483" v="3814"/>
          <ac:picMkLst>
            <pc:docMk/>
            <pc:sldMk cId="370142167" sldId="776"/>
            <ac:picMk id="6" creationId="{65A7D6E6-CA82-94EA-BF8B-B65DAE615383}"/>
          </ac:picMkLst>
        </pc:picChg>
        <pc:picChg chg="add mod">
          <ac:chgData name="Sanmya Tajra" userId="4b5fff3e9ca61fea" providerId="LiveId" clId="{3440CDA2-DD96-4370-BCD8-6ED80EFCD432}" dt="2026-03-29T22:32:48.483" v="3814"/>
          <ac:picMkLst>
            <pc:docMk/>
            <pc:sldMk cId="370142167" sldId="776"/>
            <ac:picMk id="7" creationId="{E27A7B4D-6DCD-DB43-250E-7D58103B2D81}"/>
          </ac:picMkLst>
        </pc:picChg>
      </pc:sldChg>
      <pc:sldChg chg="addSp modSp add mod setBg">
        <pc:chgData name="Sanmya Tajra" userId="4b5fff3e9ca61fea" providerId="LiveId" clId="{3440CDA2-DD96-4370-BCD8-6ED80EFCD432}" dt="2026-03-19T12:21:44.711" v="3566" actId="20577"/>
        <pc:sldMkLst>
          <pc:docMk/>
          <pc:sldMk cId="1702319900" sldId="777"/>
        </pc:sldMkLst>
        <pc:spChg chg="mod">
          <ac:chgData name="Sanmya Tajra" userId="4b5fff3e9ca61fea" providerId="LiveId" clId="{3440CDA2-DD96-4370-BCD8-6ED80EFCD432}" dt="2026-03-19T12:21:44.711" v="3566" actId="20577"/>
          <ac:spMkLst>
            <pc:docMk/>
            <pc:sldMk cId="1702319900" sldId="777"/>
            <ac:spMk id="3" creationId="{D3DBD23D-9493-5680-98CB-E16314DE9F1A}"/>
          </ac:spMkLst>
        </pc:spChg>
      </pc:sldChg>
      <pc:sldChg chg="addSp delSp modSp add mod setBg">
        <pc:chgData name="Sanmya Tajra" userId="4b5fff3e9ca61fea" providerId="LiveId" clId="{3440CDA2-DD96-4370-BCD8-6ED80EFCD432}" dt="2026-03-19T13:25:50.714" v="3800" actId="20577"/>
        <pc:sldMkLst>
          <pc:docMk/>
          <pc:sldMk cId="377108255" sldId="778"/>
        </pc:sldMkLst>
        <pc:spChg chg="mod">
          <ac:chgData name="Sanmya Tajra" userId="4b5fff3e9ca61fea" providerId="LiveId" clId="{3440CDA2-DD96-4370-BCD8-6ED80EFCD432}" dt="2026-03-19T12:32:06.065" v="3624" actId="20577"/>
          <ac:spMkLst>
            <pc:docMk/>
            <pc:sldMk cId="377108255" sldId="778"/>
            <ac:spMk id="2" creationId="{307A603C-2371-AE98-183A-28AAEFCD8CCF}"/>
          </ac:spMkLst>
        </pc:spChg>
        <pc:spChg chg="mod">
          <ac:chgData name="Sanmya Tajra" userId="4b5fff3e9ca61fea" providerId="LiveId" clId="{3440CDA2-DD96-4370-BCD8-6ED80EFCD432}" dt="2026-03-19T13:25:50.714" v="3800" actId="20577"/>
          <ac:spMkLst>
            <pc:docMk/>
            <pc:sldMk cId="377108255" sldId="778"/>
            <ac:spMk id="3" creationId="{CE6D5B81-2814-2A76-B7DA-9510C310984A}"/>
          </ac:spMkLst>
        </pc:spChg>
        <pc:picChg chg="add mod">
          <ac:chgData name="Sanmya Tajra" userId="4b5fff3e9ca61fea" providerId="LiveId" clId="{3440CDA2-DD96-4370-BCD8-6ED80EFCD432}" dt="2026-03-19T12:34:23.435" v="3779" actId="14100"/>
          <ac:picMkLst>
            <pc:docMk/>
            <pc:sldMk cId="377108255" sldId="778"/>
            <ac:picMk id="6" creationId="{0AE05693-DFF7-8676-876A-9BED53FCC34E}"/>
          </ac:picMkLst>
        </pc:picChg>
      </pc:sldChg>
      <pc:sldChg chg="addSp delSp modSp add mod">
        <pc:chgData name="Sanmya Tajra" userId="4b5fff3e9ca61fea" providerId="LiveId" clId="{3440CDA2-DD96-4370-BCD8-6ED80EFCD432}" dt="2026-04-06T11:07:16.196" v="4205" actId="20577"/>
        <pc:sldMkLst>
          <pc:docMk/>
          <pc:sldMk cId="2960601673" sldId="779"/>
        </pc:sldMkLst>
        <pc:spChg chg="mod">
          <ac:chgData name="Sanmya Tajra" userId="4b5fff3e9ca61fea" providerId="LiveId" clId="{3440CDA2-DD96-4370-BCD8-6ED80EFCD432}" dt="2026-04-06T11:07:16.196" v="4205" actId="20577"/>
          <ac:spMkLst>
            <pc:docMk/>
            <pc:sldMk cId="2960601673" sldId="779"/>
            <ac:spMk id="3" creationId="{A2C117DA-25D9-057D-F6B9-49291EB1DCDE}"/>
          </ac:spMkLst>
        </pc:spChg>
      </pc:sldChg>
      <pc:sldChg chg="addSp delSp modSp add mod">
        <pc:chgData name="Sanmya Tajra" userId="4b5fff3e9ca61fea" providerId="LiveId" clId="{3440CDA2-DD96-4370-BCD8-6ED80EFCD432}" dt="2026-04-08T10:26:52.731" v="4224" actId="20577"/>
        <pc:sldMkLst>
          <pc:docMk/>
          <pc:sldMk cId="2038619100" sldId="780"/>
        </pc:sldMkLst>
        <pc:spChg chg="mod">
          <ac:chgData name="Sanmya Tajra" userId="4b5fff3e9ca61fea" providerId="LiveId" clId="{3440CDA2-DD96-4370-BCD8-6ED80EFCD432}" dt="2026-04-08T10:26:52.731" v="4224" actId="20577"/>
          <ac:spMkLst>
            <pc:docMk/>
            <pc:sldMk cId="2038619100" sldId="780"/>
            <ac:spMk id="3" creationId="{8085EACC-CBF6-1917-25B7-6A45026948EE}"/>
          </ac:spMkLst>
        </pc:spChg>
        <pc:picChg chg="add mod">
          <ac:chgData name="Sanmya Tajra" userId="4b5fff3e9ca61fea" providerId="LiveId" clId="{3440CDA2-DD96-4370-BCD8-6ED80EFCD432}" dt="2026-03-31T13:12:11.402" v="4010" actId="1076"/>
          <ac:picMkLst>
            <pc:docMk/>
            <pc:sldMk cId="2038619100" sldId="780"/>
            <ac:picMk id="5" creationId="{D480857A-A386-C79A-C372-B467C6EA3C1B}"/>
          </ac:picMkLst>
        </pc:picChg>
      </pc:sldChg>
      <pc:sldChg chg="addSp delSp modSp new mod setBg">
        <pc:chgData name="Sanmya Tajra" userId="4b5fff3e9ca61fea" providerId="LiveId" clId="{3440CDA2-DD96-4370-BCD8-6ED80EFCD432}" dt="2026-03-29T22:36:17.442" v="3847" actId="20577"/>
        <pc:sldMkLst>
          <pc:docMk/>
          <pc:sldMk cId="1357315393" sldId="781"/>
        </pc:sldMkLst>
        <pc:spChg chg="mod">
          <ac:chgData name="Sanmya Tajra" userId="4b5fff3e9ca61fea" providerId="LiveId" clId="{3440CDA2-DD96-4370-BCD8-6ED80EFCD432}" dt="2026-03-29T22:36:17.442" v="3847" actId="20577"/>
          <ac:spMkLst>
            <pc:docMk/>
            <pc:sldMk cId="1357315393" sldId="781"/>
            <ac:spMk id="2" creationId="{A77B94D8-8F5C-92AE-E39B-B940378DB858}"/>
          </ac:spMkLst>
        </pc:spChg>
      </pc:sldChg>
      <pc:sldChg chg="addSp delSp modSp new mod setBg">
        <pc:chgData name="Sanmya Tajra" userId="4b5fff3e9ca61fea" providerId="LiveId" clId="{3440CDA2-DD96-4370-BCD8-6ED80EFCD432}" dt="2026-03-29T22:39:06.404" v="3938" actId="403"/>
        <pc:sldMkLst>
          <pc:docMk/>
          <pc:sldMk cId="3642755988" sldId="782"/>
        </pc:sldMkLst>
        <pc:spChg chg="add mod">
          <ac:chgData name="Sanmya Tajra" userId="4b5fff3e9ca61fea" providerId="LiveId" clId="{3440CDA2-DD96-4370-BCD8-6ED80EFCD432}" dt="2026-03-29T22:39:06.404" v="3938" actId="403"/>
          <ac:spMkLst>
            <pc:docMk/>
            <pc:sldMk cId="3642755988" sldId="782"/>
            <ac:spMk id="3" creationId="{84E23DEF-D217-9C10-FFC6-C9B43146CA0E}"/>
          </ac:spMkLst>
        </pc:spChg>
        <pc:graphicFrameChg chg="add mod">
          <ac:chgData name="Sanmya Tajra" userId="4b5fff3e9ca61fea" providerId="LiveId" clId="{3440CDA2-DD96-4370-BCD8-6ED80EFCD432}" dt="2026-03-29T22:37:48.306" v="3871" actId="14100"/>
          <ac:graphicFrameMkLst>
            <pc:docMk/>
            <pc:sldMk cId="3642755988" sldId="782"/>
            <ac:graphicFrameMk id="5" creationId="{1F731C71-21A6-A9EA-79D9-2550BF435489}"/>
          </ac:graphicFrameMkLst>
        </pc:graphicFrameChg>
      </pc:sldChg>
      <pc:sldChg chg="addSp delSp modSp new mod setBg">
        <pc:chgData name="Sanmya Tajra" userId="4b5fff3e9ca61fea" providerId="LiveId" clId="{3440CDA2-DD96-4370-BCD8-6ED80EFCD432}" dt="2026-03-29T22:36:01.289" v="3844" actId="478"/>
        <pc:sldMkLst>
          <pc:docMk/>
          <pc:sldMk cId="2725653320" sldId="783"/>
        </pc:sldMkLst>
        <pc:spChg chg="add mod ord">
          <ac:chgData name="Sanmya Tajra" userId="4b5fff3e9ca61fea" providerId="LiveId" clId="{3440CDA2-DD96-4370-BCD8-6ED80EFCD432}" dt="2026-03-29T22:35:43.010" v="3842" actId="1076"/>
          <ac:spMkLst>
            <pc:docMk/>
            <pc:sldMk cId="2725653320" sldId="783"/>
            <ac:spMk id="4" creationId="{E9215538-E78A-DFEE-D420-CD09F788DC87}"/>
          </ac:spMkLst>
        </pc:spChg>
        <pc:spChg chg="add mod">
          <ac:chgData name="Sanmya Tajra" userId="4b5fff3e9ca61fea" providerId="LiveId" clId="{3440CDA2-DD96-4370-BCD8-6ED80EFCD432}" dt="2026-03-29T22:35:43.010" v="3842" actId="1076"/>
          <ac:spMkLst>
            <pc:docMk/>
            <pc:sldMk cId="2725653320" sldId="783"/>
            <ac:spMk id="7" creationId="{EC5D7CC6-DF66-E0BF-D301-23F6B2921F14}"/>
          </ac:spMkLst>
        </pc:spChg>
        <pc:picChg chg="add mod">
          <ac:chgData name="Sanmya Tajra" userId="4b5fff3e9ca61fea" providerId="LiveId" clId="{3440CDA2-DD96-4370-BCD8-6ED80EFCD432}" dt="2026-03-29T22:35:43.010" v="3842" actId="1076"/>
          <ac:picMkLst>
            <pc:docMk/>
            <pc:sldMk cId="2725653320" sldId="783"/>
            <ac:picMk id="5" creationId="{C64EC570-E9CD-2276-99FD-6AFF93B0355B}"/>
          </ac:picMkLst>
        </pc:picChg>
      </pc:sldChg>
      <pc:sldChg chg="addSp delSp modSp add mod">
        <pc:chgData name="Sanmya Tajra" userId="4b5fff3e9ca61fea" providerId="LiveId" clId="{3440CDA2-DD96-4370-BCD8-6ED80EFCD432}" dt="2026-04-06T11:07:24.041" v="4207" actId="20577"/>
        <pc:sldMkLst>
          <pc:docMk/>
          <pc:sldMk cId="572641092" sldId="784"/>
        </pc:sldMkLst>
        <pc:spChg chg="mod">
          <ac:chgData name="Sanmya Tajra" userId="4b5fff3e9ca61fea" providerId="LiveId" clId="{3440CDA2-DD96-4370-BCD8-6ED80EFCD432}" dt="2026-04-06T11:07:24.041" v="4207" actId="20577"/>
          <ac:spMkLst>
            <pc:docMk/>
            <pc:sldMk cId="572641092" sldId="784"/>
            <ac:spMk id="3" creationId="{EA50C90C-6F85-1A35-DCDF-DED847F3E4DF}"/>
          </ac:spMkLst>
        </pc:spChg>
      </pc:sldChg>
      <pc:sldChg chg="addSp delSp modSp add mod">
        <pc:chgData name="Sanmya Tajra" userId="4b5fff3e9ca61fea" providerId="LiveId" clId="{3440CDA2-DD96-4370-BCD8-6ED80EFCD432}" dt="2026-04-06T11:07:28.520" v="4208" actId="20577"/>
        <pc:sldMkLst>
          <pc:docMk/>
          <pc:sldMk cId="3252317398" sldId="785"/>
        </pc:sldMkLst>
        <pc:spChg chg="mod">
          <ac:chgData name="Sanmya Tajra" userId="4b5fff3e9ca61fea" providerId="LiveId" clId="{3440CDA2-DD96-4370-BCD8-6ED80EFCD432}" dt="2026-04-06T11:07:28.520" v="4208" actId="20577"/>
          <ac:spMkLst>
            <pc:docMk/>
            <pc:sldMk cId="3252317398" sldId="785"/>
            <ac:spMk id="3" creationId="{5CA43D76-2C64-449D-4E10-4EAE115C8741}"/>
          </ac:spMkLst>
        </pc:spChg>
      </pc:sldChg>
      <pc:sldChg chg="addSp delSp modSp add mod">
        <pc:chgData name="Sanmya Tajra" userId="4b5fff3e9ca61fea" providerId="LiveId" clId="{3440CDA2-DD96-4370-BCD8-6ED80EFCD432}" dt="2026-04-08T10:29:43.278" v="4227" actId="20577"/>
        <pc:sldMkLst>
          <pc:docMk/>
          <pc:sldMk cId="3272337772" sldId="786"/>
        </pc:sldMkLst>
        <pc:spChg chg="add mod">
          <ac:chgData name="Sanmya Tajra" userId="4b5fff3e9ca61fea" providerId="LiveId" clId="{3440CDA2-DD96-4370-BCD8-6ED80EFCD432}" dt="2026-04-08T10:29:43.278" v="4227" actId="20577"/>
          <ac:spMkLst>
            <pc:docMk/>
            <pc:sldMk cId="3272337772" sldId="786"/>
            <ac:spMk id="6" creationId="{6A678E8D-087A-96AE-1D05-1CECEE30396D}"/>
          </ac:spMkLst>
        </pc:spChg>
        <pc:picChg chg="add mod">
          <ac:chgData name="Sanmya Tajra" userId="4b5fff3e9ca61fea" providerId="LiveId" clId="{3440CDA2-DD96-4370-BCD8-6ED80EFCD432}" dt="2026-03-29T22:40:00.621" v="3942" actId="1076"/>
          <ac:picMkLst>
            <pc:docMk/>
            <pc:sldMk cId="3272337772" sldId="786"/>
            <ac:picMk id="4" creationId="{96901209-5F74-CD8B-DD3C-B793CC6D5591}"/>
          </ac:picMkLst>
        </pc:picChg>
      </pc:sldChg>
      <pc:sldChg chg="addSp delSp modSp add mod">
        <pc:chgData name="Sanmya Tajra" userId="4b5fff3e9ca61fea" providerId="LiveId" clId="{3440CDA2-DD96-4370-BCD8-6ED80EFCD432}" dt="2026-04-06T11:09:30.731" v="4221" actId="1076"/>
        <pc:sldMkLst>
          <pc:docMk/>
          <pc:sldMk cId="1165001109" sldId="787"/>
        </pc:sldMkLst>
        <pc:spChg chg="mod">
          <ac:chgData name="Sanmya Tajra" userId="4b5fff3e9ca61fea" providerId="LiveId" clId="{3440CDA2-DD96-4370-BCD8-6ED80EFCD432}" dt="2026-04-06T11:07:40.952" v="4210" actId="20577"/>
          <ac:spMkLst>
            <pc:docMk/>
            <pc:sldMk cId="1165001109" sldId="787"/>
            <ac:spMk id="6" creationId="{495B5ECB-F533-CA75-02A5-D91D5F286789}"/>
          </ac:spMkLst>
        </pc:spChg>
        <pc:picChg chg="add mod">
          <ac:chgData name="Sanmya Tajra" userId="4b5fff3e9ca61fea" providerId="LiveId" clId="{3440CDA2-DD96-4370-BCD8-6ED80EFCD432}" dt="2026-04-06T11:09:30.731" v="4221" actId="1076"/>
          <ac:picMkLst>
            <pc:docMk/>
            <pc:sldMk cId="1165001109" sldId="787"/>
            <ac:picMk id="11" creationId="{6CB290D2-8E76-AA60-769C-39F9CD69EBC2}"/>
          </ac:picMkLst>
        </pc:picChg>
      </pc:sldChg>
      <pc:sldChg chg="addSp delSp modSp new mod ord setBg">
        <pc:chgData name="Sanmya Tajra" userId="4b5fff3e9ca61fea" providerId="LiveId" clId="{3440CDA2-DD96-4370-BCD8-6ED80EFCD432}" dt="2026-03-29T22:40:23.868" v="3946"/>
        <pc:sldMkLst>
          <pc:docMk/>
          <pc:sldMk cId="736977455" sldId="788"/>
        </pc:sldMkLst>
      </pc:sldChg>
      <pc:sldChg chg="addSp modSp add mod">
        <pc:chgData name="Sanmya Tajra" userId="4b5fff3e9ca61fea" providerId="LiveId" clId="{3440CDA2-DD96-4370-BCD8-6ED80EFCD432}" dt="2026-04-06T11:06:14.809" v="4203" actId="20577"/>
        <pc:sldMkLst>
          <pc:docMk/>
          <pc:sldMk cId="1021131060" sldId="793"/>
        </pc:sldMkLst>
        <pc:spChg chg="mod">
          <ac:chgData name="Sanmya Tajra" userId="4b5fff3e9ca61fea" providerId="LiveId" clId="{3440CDA2-DD96-4370-BCD8-6ED80EFCD432}" dt="2026-04-06T11:06:14.809" v="4203" actId="20577"/>
          <ac:spMkLst>
            <pc:docMk/>
            <pc:sldMk cId="1021131060" sldId="793"/>
            <ac:spMk id="3" creationId="{25824006-550E-B419-B8C7-476918C9220B}"/>
          </ac:spMkLst>
        </pc:spChg>
        <pc:picChg chg="add mod">
          <ac:chgData name="Sanmya Tajra" userId="4b5fff3e9ca61fea" providerId="LiveId" clId="{3440CDA2-DD96-4370-BCD8-6ED80EFCD432}" dt="2026-03-29T22:33:01.422" v="3816"/>
          <ac:picMkLst>
            <pc:docMk/>
            <pc:sldMk cId="1021131060" sldId="793"/>
            <ac:picMk id="2" creationId="{3FEDF8CD-D687-FA3D-6D1B-2FF830438775}"/>
          </ac:picMkLst>
        </pc:picChg>
        <pc:picChg chg="add mod">
          <ac:chgData name="Sanmya Tajra" userId="4b5fff3e9ca61fea" providerId="LiveId" clId="{3440CDA2-DD96-4370-BCD8-6ED80EFCD432}" dt="2026-03-29T22:33:01.422" v="3816"/>
          <ac:picMkLst>
            <pc:docMk/>
            <pc:sldMk cId="1021131060" sldId="793"/>
            <ac:picMk id="4" creationId="{E63774CE-2151-5DEF-411A-2C9498641D29}"/>
          </ac:picMkLst>
        </pc:picChg>
        <pc:picChg chg="mod">
          <ac:chgData name="Sanmya Tajra" userId="4b5fff3e9ca61fea" providerId="LiveId" clId="{3440CDA2-DD96-4370-BCD8-6ED80EFCD432}" dt="2026-03-29T22:32:59.656" v="3815" actId="1076"/>
          <ac:picMkLst>
            <pc:docMk/>
            <pc:sldMk cId="1021131060" sldId="793"/>
            <ac:picMk id="5" creationId="{CD546920-A7B2-DCC7-487B-8DD2C8453542}"/>
          </ac:picMkLst>
        </pc:picChg>
        <pc:picChg chg="add mod">
          <ac:chgData name="Sanmya Tajra" userId="4b5fff3e9ca61fea" providerId="LiveId" clId="{3440CDA2-DD96-4370-BCD8-6ED80EFCD432}" dt="2026-03-29T22:33:01.422" v="3816"/>
          <ac:picMkLst>
            <pc:docMk/>
            <pc:sldMk cId="1021131060" sldId="793"/>
            <ac:picMk id="6" creationId="{5303C5FB-F165-058C-D8B0-CF52CAD3E56B}"/>
          </ac:picMkLst>
        </pc:picChg>
      </pc:sldChg>
      <pc:sldChg chg="modSp add mod">
        <pc:chgData name="Sanmya Tajra" userId="4b5fff3e9ca61fea" providerId="LiveId" clId="{3440CDA2-DD96-4370-BCD8-6ED80EFCD432}" dt="2026-04-06T11:07:12.771" v="4204" actId="20577"/>
        <pc:sldMkLst>
          <pc:docMk/>
          <pc:sldMk cId="1456609128" sldId="794"/>
        </pc:sldMkLst>
        <pc:spChg chg="mod">
          <ac:chgData name="Sanmya Tajra" userId="4b5fff3e9ca61fea" providerId="LiveId" clId="{3440CDA2-DD96-4370-BCD8-6ED80EFCD432}" dt="2026-04-06T11:07:12.771" v="4204" actId="20577"/>
          <ac:spMkLst>
            <pc:docMk/>
            <pc:sldMk cId="1456609128" sldId="794"/>
            <ac:spMk id="3" creationId="{56B5F115-D0E2-E510-8ED9-E10C19C28288}"/>
          </ac:spMkLst>
        </pc:spChg>
      </pc:sldChg>
      <pc:sldChg chg="addSp delSp modSp add mod ord">
        <pc:chgData name="Sanmya Tajra" userId="4b5fff3e9ca61fea" providerId="LiveId" clId="{3440CDA2-DD96-4370-BCD8-6ED80EFCD432}" dt="2026-03-29T22:41:33.663" v="4008" actId="1076"/>
        <pc:sldMkLst>
          <pc:docMk/>
          <pc:sldMk cId="3884038760" sldId="795"/>
        </pc:sldMkLst>
        <pc:spChg chg="add mod">
          <ac:chgData name="Sanmya Tajra" userId="4b5fff3e9ca61fea" providerId="LiveId" clId="{3440CDA2-DD96-4370-BCD8-6ED80EFCD432}" dt="2026-03-29T22:41:33.663" v="4008" actId="1076"/>
          <ac:spMkLst>
            <pc:docMk/>
            <pc:sldMk cId="3884038760" sldId="795"/>
            <ac:spMk id="3" creationId="{053DF46A-0CB3-6883-C0C8-60FD14E2D53C}"/>
          </ac:spMkLst>
        </pc:spChg>
      </pc:sldChg>
      <pc:sldChg chg="addSp delSp modSp add mod">
        <pc:chgData name="Sanmya Tajra" userId="4b5fff3e9ca61fea" providerId="LiveId" clId="{3440CDA2-DD96-4370-BCD8-6ED80EFCD432}" dt="2026-03-31T13:26:35.166" v="4179" actId="13822"/>
        <pc:sldMkLst>
          <pc:docMk/>
          <pc:sldMk cId="65776209" sldId="796"/>
        </pc:sldMkLst>
        <pc:spChg chg="mod">
          <ac:chgData name="Sanmya Tajra" userId="4b5fff3e9ca61fea" providerId="LiveId" clId="{3440CDA2-DD96-4370-BCD8-6ED80EFCD432}" dt="2026-03-31T13:25:16.141" v="4158" actId="113"/>
          <ac:spMkLst>
            <pc:docMk/>
            <pc:sldMk cId="65776209" sldId="796"/>
            <ac:spMk id="3" creationId="{676B0C6F-EDD1-4A22-185C-2DD847C1579F}"/>
          </ac:spMkLst>
        </pc:spChg>
        <pc:spChg chg="add mod">
          <ac:chgData name="Sanmya Tajra" userId="4b5fff3e9ca61fea" providerId="LiveId" clId="{3440CDA2-DD96-4370-BCD8-6ED80EFCD432}" dt="2026-03-31T13:24:23.317" v="4153" actId="255"/>
          <ac:spMkLst>
            <pc:docMk/>
            <pc:sldMk cId="65776209" sldId="796"/>
            <ac:spMk id="7" creationId="{A1041879-91E7-3844-42B1-58509A30B072}"/>
          </ac:spMkLst>
        </pc:spChg>
        <pc:spChg chg="add mod">
          <ac:chgData name="Sanmya Tajra" userId="4b5fff3e9ca61fea" providerId="LiveId" clId="{3440CDA2-DD96-4370-BCD8-6ED80EFCD432}" dt="2026-03-31T13:26:35.166" v="4179" actId="13822"/>
          <ac:spMkLst>
            <pc:docMk/>
            <pc:sldMk cId="65776209" sldId="796"/>
            <ac:spMk id="8" creationId="{D0705BAD-22A1-6B86-5E0F-0BAB1C49C876}"/>
          </ac:spMkLst>
        </pc:spChg>
        <pc:spChg chg="add mod">
          <ac:chgData name="Sanmya Tajra" userId="4b5fff3e9ca61fea" providerId="LiveId" clId="{3440CDA2-DD96-4370-BCD8-6ED80EFCD432}" dt="2026-03-31T13:25:24.035" v="4159" actId="1076"/>
          <ac:spMkLst>
            <pc:docMk/>
            <pc:sldMk cId="65776209" sldId="796"/>
            <ac:spMk id="9" creationId="{0E6E0BB8-06E0-093D-4C5C-29BC037BB2CB}"/>
          </ac:spMkLst>
        </pc:spChg>
        <pc:spChg chg="add mod">
          <ac:chgData name="Sanmya Tajra" userId="4b5fff3e9ca61fea" providerId="LiveId" clId="{3440CDA2-DD96-4370-BCD8-6ED80EFCD432}" dt="2026-03-31T13:25:48.288" v="4167" actId="1076"/>
          <ac:spMkLst>
            <pc:docMk/>
            <pc:sldMk cId="65776209" sldId="796"/>
            <ac:spMk id="10" creationId="{9D5141D0-8EEE-D219-4493-8D02A32056F1}"/>
          </ac:spMkLst>
        </pc:spChg>
        <pc:spChg chg="add mod">
          <ac:chgData name="Sanmya Tajra" userId="4b5fff3e9ca61fea" providerId="LiveId" clId="{3440CDA2-DD96-4370-BCD8-6ED80EFCD432}" dt="2026-03-31T13:26:03.299" v="4174" actId="1076"/>
          <ac:spMkLst>
            <pc:docMk/>
            <pc:sldMk cId="65776209" sldId="796"/>
            <ac:spMk id="11" creationId="{F45B19E3-100D-DB5D-220C-AC81B8BD2EDF}"/>
          </ac:spMkLst>
        </pc:spChg>
        <pc:spChg chg="add mod">
          <ac:chgData name="Sanmya Tajra" userId="4b5fff3e9ca61fea" providerId="LiveId" clId="{3440CDA2-DD96-4370-BCD8-6ED80EFCD432}" dt="2026-03-31T13:26:32.200" v="4178" actId="13822"/>
          <ac:spMkLst>
            <pc:docMk/>
            <pc:sldMk cId="65776209" sldId="796"/>
            <ac:spMk id="12" creationId="{EA0A2CFE-983B-7368-F4CF-679EEB632D3B}"/>
          </ac:spMkLst>
        </pc:spChg>
      </pc:sldChg>
    </pc:docChg>
  </pc:docChgLst>
</pc:chgInfo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svg"/><Relationship Id="rId1" Type="http://schemas.openxmlformats.org/officeDocument/2006/relationships/hyperlink" Target="mailto:sanmya@tajratecnologias.com.br" TargetMode="External"/><Relationship Id="rId5" Type="http://schemas.openxmlformats.org/officeDocument/2006/relationships/image" Target="../media/image21.svg"/><Relationship Id="rId4" Type="http://schemas.openxmlformats.org/officeDocument/2006/relationships/image" Target="../media/image20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svg"/><Relationship Id="rId1" Type="http://schemas.openxmlformats.org/officeDocument/2006/relationships/image" Target="../media/image18.svg"/><Relationship Id="rId5" Type="http://schemas.openxmlformats.org/officeDocument/2006/relationships/image" Target="../media/image21.svg"/><Relationship Id="rId4" Type="http://schemas.openxmlformats.org/officeDocument/2006/relationships/hyperlink" Target="mailto:sanmya@tajratecnologias.com.br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B96482-9E8A-4B54-99CD-6E37B9F499A4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D781E60B-DC90-4F82-B2DF-1CA8FC2E35AE}">
      <dgm:prSet/>
      <dgm:spPr/>
      <dgm:t>
        <a:bodyPr/>
        <a:lstStyle/>
        <a:p>
          <a:r>
            <a:rPr lang="pt-BR" dirty="0"/>
            <a:t>Possíveis projetos (programas)</a:t>
          </a:r>
          <a:endParaRPr lang="en-US" dirty="0"/>
        </a:p>
      </dgm:t>
    </dgm:pt>
    <dgm:pt modelId="{1E159BBF-1B8C-4169-9D7C-EC687FFC611A}" type="parTrans" cxnId="{64068C7B-E3BE-4697-9EA7-E75C0AF5DA9F}">
      <dgm:prSet/>
      <dgm:spPr/>
      <dgm:t>
        <a:bodyPr/>
        <a:lstStyle/>
        <a:p>
          <a:endParaRPr lang="en-US"/>
        </a:p>
      </dgm:t>
    </dgm:pt>
    <dgm:pt modelId="{ABC2480B-D082-4573-BDFA-29043FE94EF6}" type="sibTrans" cxnId="{64068C7B-E3BE-4697-9EA7-E75C0AF5DA9F}">
      <dgm:prSet/>
      <dgm:spPr/>
      <dgm:t>
        <a:bodyPr/>
        <a:lstStyle/>
        <a:p>
          <a:endParaRPr lang="en-US"/>
        </a:p>
      </dgm:t>
    </dgm:pt>
    <dgm:pt modelId="{39908FEF-B147-448E-84CF-D77BBAFA4863}">
      <dgm:prSet/>
      <dgm:spPr/>
      <dgm:t>
        <a:bodyPr/>
        <a:lstStyle/>
        <a:p>
          <a:r>
            <a:rPr lang="pt-BR" dirty="0"/>
            <a:t>Estruturação de projetos</a:t>
          </a:r>
          <a:endParaRPr lang="en-US" dirty="0"/>
        </a:p>
      </dgm:t>
    </dgm:pt>
    <dgm:pt modelId="{051DF969-6AD8-4A9D-86A5-514481AAA615}" type="parTrans" cxnId="{D7C021CA-6EF2-4659-B54F-77CD4112904A}">
      <dgm:prSet/>
      <dgm:spPr/>
      <dgm:t>
        <a:bodyPr/>
        <a:lstStyle/>
        <a:p>
          <a:endParaRPr lang="en-US"/>
        </a:p>
      </dgm:t>
    </dgm:pt>
    <dgm:pt modelId="{EE980286-8A0F-4AA8-879C-F77F600BC123}" type="sibTrans" cxnId="{D7C021CA-6EF2-4659-B54F-77CD4112904A}">
      <dgm:prSet/>
      <dgm:spPr/>
      <dgm:t>
        <a:bodyPr/>
        <a:lstStyle/>
        <a:p>
          <a:endParaRPr lang="en-US"/>
        </a:p>
      </dgm:t>
    </dgm:pt>
    <dgm:pt modelId="{E3C503A5-EC3D-428E-937D-6FCE28DC7EAB}" type="pres">
      <dgm:prSet presAssocID="{7FB96482-9E8A-4B54-99CD-6E37B9F499A4}" presName="outerComposite" presStyleCnt="0">
        <dgm:presLayoutVars>
          <dgm:chMax val="5"/>
          <dgm:dir/>
          <dgm:resizeHandles val="exact"/>
        </dgm:presLayoutVars>
      </dgm:prSet>
      <dgm:spPr/>
    </dgm:pt>
    <dgm:pt modelId="{C13F263A-B588-4F7D-A1B0-7FC3A7D35606}" type="pres">
      <dgm:prSet presAssocID="{7FB96482-9E8A-4B54-99CD-6E37B9F499A4}" presName="dummyMaxCanvas" presStyleCnt="0">
        <dgm:presLayoutVars/>
      </dgm:prSet>
      <dgm:spPr/>
    </dgm:pt>
    <dgm:pt modelId="{3013B2F6-ED7B-400F-A289-BA49ACBAE8CE}" type="pres">
      <dgm:prSet presAssocID="{7FB96482-9E8A-4B54-99CD-6E37B9F499A4}" presName="TwoNodes_1" presStyleLbl="node1" presStyleIdx="0" presStyleCnt="2">
        <dgm:presLayoutVars>
          <dgm:bulletEnabled val="1"/>
        </dgm:presLayoutVars>
      </dgm:prSet>
      <dgm:spPr/>
    </dgm:pt>
    <dgm:pt modelId="{AA5BB9EE-CE98-4F68-B3BC-50D7AF05EF15}" type="pres">
      <dgm:prSet presAssocID="{7FB96482-9E8A-4B54-99CD-6E37B9F499A4}" presName="TwoNodes_2" presStyleLbl="node1" presStyleIdx="1" presStyleCnt="2">
        <dgm:presLayoutVars>
          <dgm:bulletEnabled val="1"/>
        </dgm:presLayoutVars>
      </dgm:prSet>
      <dgm:spPr/>
    </dgm:pt>
    <dgm:pt modelId="{AD150427-B958-4C3E-B167-89F9B36157BF}" type="pres">
      <dgm:prSet presAssocID="{7FB96482-9E8A-4B54-99CD-6E37B9F499A4}" presName="TwoConn_1-2" presStyleLbl="fgAccFollowNode1" presStyleIdx="0" presStyleCnt="1">
        <dgm:presLayoutVars>
          <dgm:bulletEnabled val="1"/>
        </dgm:presLayoutVars>
      </dgm:prSet>
      <dgm:spPr/>
    </dgm:pt>
    <dgm:pt modelId="{EF2D530E-C29B-4DF5-80A0-239B865DAA37}" type="pres">
      <dgm:prSet presAssocID="{7FB96482-9E8A-4B54-99CD-6E37B9F499A4}" presName="TwoNodes_1_text" presStyleLbl="node1" presStyleIdx="1" presStyleCnt="2">
        <dgm:presLayoutVars>
          <dgm:bulletEnabled val="1"/>
        </dgm:presLayoutVars>
      </dgm:prSet>
      <dgm:spPr/>
    </dgm:pt>
    <dgm:pt modelId="{6959A50F-2A36-4F3D-BACF-187ED9B0808F}" type="pres">
      <dgm:prSet presAssocID="{7FB96482-9E8A-4B54-99CD-6E37B9F499A4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E86D3227-0229-4296-8F01-F036FF646224}" type="presOf" srcId="{D781E60B-DC90-4F82-B2DF-1CA8FC2E35AE}" destId="{EF2D530E-C29B-4DF5-80A0-239B865DAA37}" srcOrd="1" destOrd="0" presId="urn:microsoft.com/office/officeart/2005/8/layout/vProcess5"/>
    <dgm:cxn modelId="{BE806B30-5B4D-4B97-B83B-68977B381702}" type="presOf" srcId="{D781E60B-DC90-4F82-B2DF-1CA8FC2E35AE}" destId="{3013B2F6-ED7B-400F-A289-BA49ACBAE8CE}" srcOrd="0" destOrd="0" presId="urn:microsoft.com/office/officeart/2005/8/layout/vProcess5"/>
    <dgm:cxn modelId="{CB149A5E-BF18-4261-A7F9-5C86903747E7}" type="presOf" srcId="{ABC2480B-D082-4573-BDFA-29043FE94EF6}" destId="{AD150427-B958-4C3E-B167-89F9B36157BF}" srcOrd="0" destOrd="0" presId="urn:microsoft.com/office/officeart/2005/8/layout/vProcess5"/>
    <dgm:cxn modelId="{64068C7B-E3BE-4697-9EA7-E75C0AF5DA9F}" srcId="{7FB96482-9E8A-4B54-99CD-6E37B9F499A4}" destId="{D781E60B-DC90-4F82-B2DF-1CA8FC2E35AE}" srcOrd="0" destOrd="0" parTransId="{1E159BBF-1B8C-4169-9D7C-EC687FFC611A}" sibTransId="{ABC2480B-D082-4573-BDFA-29043FE94EF6}"/>
    <dgm:cxn modelId="{9271E498-543A-4357-9255-6A3B5706E217}" type="presOf" srcId="{39908FEF-B147-448E-84CF-D77BBAFA4863}" destId="{6959A50F-2A36-4F3D-BACF-187ED9B0808F}" srcOrd="1" destOrd="0" presId="urn:microsoft.com/office/officeart/2005/8/layout/vProcess5"/>
    <dgm:cxn modelId="{D7C021CA-6EF2-4659-B54F-77CD4112904A}" srcId="{7FB96482-9E8A-4B54-99CD-6E37B9F499A4}" destId="{39908FEF-B147-448E-84CF-D77BBAFA4863}" srcOrd="1" destOrd="0" parTransId="{051DF969-6AD8-4A9D-86A5-514481AAA615}" sibTransId="{EE980286-8A0F-4AA8-879C-F77F600BC123}"/>
    <dgm:cxn modelId="{CBEAA7D5-37C7-433C-AC44-48261F43093B}" type="presOf" srcId="{39908FEF-B147-448E-84CF-D77BBAFA4863}" destId="{AA5BB9EE-CE98-4F68-B3BC-50D7AF05EF15}" srcOrd="0" destOrd="0" presId="urn:microsoft.com/office/officeart/2005/8/layout/vProcess5"/>
    <dgm:cxn modelId="{E693F7D9-9A4E-4FE3-8674-74D94131202B}" type="presOf" srcId="{7FB96482-9E8A-4B54-99CD-6E37B9F499A4}" destId="{E3C503A5-EC3D-428E-937D-6FCE28DC7EAB}" srcOrd="0" destOrd="0" presId="urn:microsoft.com/office/officeart/2005/8/layout/vProcess5"/>
    <dgm:cxn modelId="{45C681AC-1666-46BA-BA4E-5D2F1F3A29C3}" type="presParOf" srcId="{E3C503A5-EC3D-428E-937D-6FCE28DC7EAB}" destId="{C13F263A-B588-4F7D-A1B0-7FC3A7D35606}" srcOrd="0" destOrd="0" presId="urn:microsoft.com/office/officeart/2005/8/layout/vProcess5"/>
    <dgm:cxn modelId="{8972CF7E-B86C-4AB2-8CA1-D5AAC3FB4C9B}" type="presParOf" srcId="{E3C503A5-EC3D-428E-937D-6FCE28DC7EAB}" destId="{3013B2F6-ED7B-400F-A289-BA49ACBAE8CE}" srcOrd="1" destOrd="0" presId="urn:microsoft.com/office/officeart/2005/8/layout/vProcess5"/>
    <dgm:cxn modelId="{4AF6C56E-B8E5-4B0A-97AA-9BA146037358}" type="presParOf" srcId="{E3C503A5-EC3D-428E-937D-6FCE28DC7EAB}" destId="{AA5BB9EE-CE98-4F68-B3BC-50D7AF05EF15}" srcOrd="2" destOrd="0" presId="urn:microsoft.com/office/officeart/2005/8/layout/vProcess5"/>
    <dgm:cxn modelId="{49A63A11-8C10-4527-9693-3E48450BE76D}" type="presParOf" srcId="{E3C503A5-EC3D-428E-937D-6FCE28DC7EAB}" destId="{AD150427-B958-4C3E-B167-89F9B36157BF}" srcOrd="3" destOrd="0" presId="urn:microsoft.com/office/officeart/2005/8/layout/vProcess5"/>
    <dgm:cxn modelId="{775FF68D-88C3-491D-8DF3-F94588F0E125}" type="presParOf" srcId="{E3C503A5-EC3D-428E-937D-6FCE28DC7EAB}" destId="{EF2D530E-C29B-4DF5-80A0-239B865DAA37}" srcOrd="4" destOrd="0" presId="urn:microsoft.com/office/officeart/2005/8/layout/vProcess5"/>
    <dgm:cxn modelId="{900F5B6D-DCEE-4C64-9354-BB7CFF36AB38}" type="presParOf" srcId="{E3C503A5-EC3D-428E-937D-6FCE28DC7EAB}" destId="{6959A50F-2A36-4F3D-BACF-187ED9B0808F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16E913-3C02-4860-9E27-B117450F4E0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10D88C65-7D59-4356-8588-BE1F503C2E64}">
      <dgm:prSet/>
      <dgm:spPr/>
      <dgm:t>
        <a:bodyPr/>
        <a:lstStyle/>
        <a:p>
          <a:r>
            <a:rPr lang="pt-BR"/>
            <a:t>Como viverei esses anos?</a:t>
          </a:r>
          <a:endParaRPr lang="en-US"/>
        </a:p>
      </dgm:t>
    </dgm:pt>
    <dgm:pt modelId="{F389219D-A65B-471F-946F-174F4B50A458}" type="parTrans" cxnId="{767F721D-781D-433B-A416-FFF4602E3A19}">
      <dgm:prSet/>
      <dgm:spPr/>
      <dgm:t>
        <a:bodyPr/>
        <a:lstStyle/>
        <a:p>
          <a:endParaRPr lang="en-US"/>
        </a:p>
      </dgm:t>
    </dgm:pt>
    <dgm:pt modelId="{93B9F981-3BD8-426A-B00B-85A885BCBBFF}" type="sibTrans" cxnId="{767F721D-781D-433B-A416-FFF4602E3A19}">
      <dgm:prSet/>
      <dgm:spPr/>
      <dgm:t>
        <a:bodyPr/>
        <a:lstStyle/>
        <a:p>
          <a:endParaRPr lang="en-US"/>
        </a:p>
      </dgm:t>
    </dgm:pt>
    <dgm:pt modelId="{1949B195-398E-4E2A-AE81-263E337C6E0F}">
      <dgm:prSet/>
      <dgm:spPr/>
      <dgm:t>
        <a:bodyPr/>
        <a:lstStyle/>
        <a:p>
          <a:r>
            <a:rPr lang="pt-BR"/>
            <a:t>Estou bem para viver esses próximos anos?</a:t>
          </a:r>
          <a:endParaRPr lang="en-US"/>
        </a:p>
      </dgm:t>
    </dgm:pt>
    <dgm:pt modelId="{E5080814-4546-4C5A-9D7B-5590C7BD0C42}" type="parTrans" cxnId="{61D350E1-6E0F-4ABA-9777-4B707453CB00}">
      <dgm:prSet/>
      <dgm:spPr/>
      <dgm:t>
        <a:bodyPr/>
        <a:lstStyle/>
        <a:p>
          <a:endParaRPr lang="en-US"/>
        </a:p>
      </dgm:t>
    </dgm:pt>
    <dgm:pt modelId="{AE9C3762-80B5-4832-B9B6-A5C936699923}" type="sibTrans" cxnId="{61D350E1-6E0F-4ABA-9777-4B707453CB00}">
      <dgm:prSet/>
      <dgm:spPr/>
      <dgm:t>
        <a:bodyPr/>
        <a:lstStyle/>
        <a:p>
          <a:endParaRPr lang="en-US"/>
        </a:p>
      </dgm:t>
    </dgm:pt>
    <dgm:pt modelId="{74343C10-0243-433C-AEB4-46FCE57B90EA}">
      <dgm:prSet/>
      <dgm:spPr/>
      <dgm:t>
        <a:bodyPr/>
        <a:lstStyle/>
        <a:p>
          <a:r>
            <a:rPr lang="pt-BR"/>
            <a:t>Quantos anos ainda me restam com qualidade de vida (capacidade funcional e autonomia)?</a:t>
          </a:r>
          <a:endParaRPr lang="en-US"/>
        </a:p>
      </dgm:t>
    </dgm:pt>
    <dgm:pt modelId="{2F561D33-0709-473A-9989-8076BEB6914D}" type="parTrans" cxnId="{C3B6D64A-5B6E-43D7-A955-5107FD856063}">
      <dgm:prSet/>
      <dgm:spPr/>
      <dgm:t>
        <a:bodyPr/>
        <a:lstStyle/>
        <a:p>
          <a:endParaRPr lang="en-US"/>
        </a:p>
      </dgm:t>
    </dgm:pt>
    <dgm:pt modelId="{6757B2E3-20F2-4ACC-A1F8-B7AC4623625A}" type="sibTrans" cxnId="{C3B6D64A-5B6E-43D7-A955-5107FD856063}">
      <dgm:prSet/>
      <dgm:spPr/>
      <dgm:t>
        <a:bodyPr/>
        <a:lstStyle/>
        <a:p>
          <a:endParaRPr lang="en-US"/>
        </a:p>
      </dgm:t>
    </dgm:pt>
    <dgm:pt modelId="{4D364915-0709-40CE-9D78-EFA132710294}" type="pres">
      <dgm:prSet presAssocID="{2616E913-3C02-4860-9E27-B117450F4E02}" presName="linear" presStyleCnt="0">
        <dgm:presLayoutVars>
          <dgm:animLvl val="lvl"/>
          <dgm:resizeHandles val="exact"/>
        </dgm:presLayoutVars>
      </dgm:prSet>
      <dgm:spPr/>
    </dgm:pt>
    <dgm:pt modelId="{138A6970-4A06-403D-90F2-0A297640BA68}" type="pres">
      <dgm:prSet presAssocID="{10D88C65-7D59-4356-8588-BE1F503C2E64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77F9D0D0-CCC0-4033-8501-49C49A2D98CC}" type="pres">
      <dgm:prSet presAssocID="{93B9F981-3BD8-426A-B00B-85A885BCBBFF}" presName="spacer" presStyleCnt="0"/>
      <dgm:spPr/>
    </dgm:pt>
    <dgm:pt modelId="{4A697150-D8BB-4E96-B7A2-ABA1BBB1BA2E}" type="pres">
      <dgm:prSet presAssocID="{1949B195-398E-4E2A-AE81-263E337C6E0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6A3B83A-BC0F-4019-B4B1-7340E11323A4}" type="pres">
      <dgm:prSet presAssocID="{AE9C3762-80B5-4832-B9B6-A5C936699923}" presName="spacer" presStyleCnt="0"/>
      <dgm:spPr/>
    </dgm:pt>
    <dgm:pt modelId="{B07D28F9-380A-440C-A12C-C9B4C670A6A5}" type="pres">
      <dgm:prSet presAssocID="{74343C10-0243-433C-AEB4-46FCE57B90EA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B4EEA315-4B0F-4D25-9DED-2FC655DD357B}" type="presOf" srcId="{1949B195-398E-4E2A-AE81-263E337C6E0F}" destId="{4A697150-D8BB-4E96-B7A2-ABA1BBB1BA2E}" srcOrd="0" destOrd="0" presId="urn:microsoft.com/office/officeart/2005/8/layout/vList2"/>
    <dgm:cxn modelId="{767F721D-781D-433B-A416-FFF4602E3A19}" srcId="{2616E913-3C02-4860-9E27-B117450F4E02}" destId="{10D88C65-7D59-4356-8588-BE1F503C2E64}" srcOrd="0" destOrd="0" parTransId="{F389219D-A65B-471F-946F-174F4B50A458}" sibTransId="{93B9F981-3BD8-426A-B00B-85A885BCBBFF}"/>
    <dgm:cxn modelId="{0FAC0120-7367-4079-8653-809EBEB14855}" type="presOf" srcId="{10D88C65-7D59-4356-8588-BE1F503C2E64}" destId="{138A6970-4A06-403D-90F2-0A297640BA68}" srcOrd="0" destOrd="0" presId="urn:microsoft.com/office/officeart/2005/8/layout/vList2"/>
    <dgm:cxn modelId="{824A1163-CE23-4085-B48A-D61EF6076E1E}" type="presOf" srcId="{74343C10-0243-433C-AEB4-46FCE57B90EA}" destId="{B07D28F9-380A-440C-A12C-C9B4C670A6A5}" srcOrd="0" destOrd="0" presId="urn:microsoft.com/office/officeart/2005/8/layout/vList2"/>
    <dgm:cxn modelId="{C3B6D64A-5B6E-43D7-A955-5107FD856063}" srcId="{2616E913-3C02-4860-9E27-B117450F4E02}" destId="{74343C10-0243-433C-AEB4-46FCE57B90EA}" srcOrd="2" destOrd="0" parTransId="{2F561D33-0709-473A-9989-8076BEB6914D}" sibTransId="{6757B2E3-20F2-4ACC-A1F8-B7AC4623625A}"/>
    <dgm:cxn modelId="{9DA0C6A2-F43D-421D-AA22-AC37D4904041}" type="presOf" srcId="{2616E913-3C02-4860-9E27-B117450F4E02}" destId="{4D364915-0709-40CE-9D78-EFA132710294}" srcOrd="0" destOrd="0" presId="urn:microsoft.com/office/officeart/2005/8/layout/vList2"/>
    <dgm:cxn modelId="{61D350E1-6E0F-4ABA-9777-4B707453CB00}" srcId="{2616E913-3C02-4860-9E27-B117450F4E02}" destId="{1949B195-398E-4E2A-AE81-263E337C6E0F}" srcOrd="1" destOrd="0" parTransId="{E5080814-4546-4C5A-9D7B-5590C7BD0C42}" sibTransId="{AE9C3762-80B5-4832-B9B6-A5C936699923}"/>
    <dgm:cxn modelId="{165D6C98-67E6-43DC-BCBC-0F970D35BF7B}" type="presParOf" srcId="{4D364915-0709-40CE-9D78-EFA132710294}" destId="{138A6970-4A06-403D-90F2-0A297640BA68}" srcOrd="0" destOrd="0" presId="urn:microsoft.com/office/officeart/2005/8/layout/vList2"/>
    <dgm:cxn modelId="{6CD495D4-2F45-43A8-86A7-E414C2F0CFC8}" type="presParOf" srcId="{4D364915-0709-40CE-9D78-EFA132710294}" destId="{77F9D0D0-CCC0-4033-8501-49C49A2D98CC}" srcOrd="1" destOrd="0" presId="urn:microsoft.com/office/officeart/2005/8/layout/vList2"/>
    <dgm:cxn modelId="{A4E673F5-9016-4FE7-9483-4D24306D0578}" type="presParOf" srcId="{4D364915-0709-40CE-9D78-EFA132710294}" destId="{4A697150-D8BB-4E96-B7A2-ABA1BBB1BA2E}" srcOrd="2" destOrd="0" presId="urn:microsoft.com/office/officeart/2005/8/layout/vList2"/>
    <dgm:cxn modelId="{DF333A14-48D0-45CE-A69E-0E1B4E558A71}" type="presParOf" srcId="{4D364915-0709-40CE-9D78-EFA132710294}" destId="{46A3B83A-BC0F-4019-B4B1-7340E11323A4}" srcOrd="3" destOrd="0" presId="urn:microsoft.com/office/officeart/2005/8/layout/vList2"/>
    <dgm:cxn modelId="{8D5D0911-68E3-4009-AC39-85727E764284}" type="presParOf" srcId="{4D364915-0709-40CE-9D78-EFA132710294}" destId="{B07D28F9-380A-440C-A12C-C9B4C670A6A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9A4237-CD2B-4AF2-9FD1-289CD39ECC3C}" type="doc">
      <dgm:prSet loTypeId="urn:microsoft.com/office/officeart/2005/8/layout/default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0D9BF4CD-8FB6-4E37-8D93-A461E87B9EB2}">
      <dgm:prSet/>
      <dgm:spPr/>
      <dgm:t>
        <a:bodyPr/>
        <a:lstStyle/>
        <a:p>
          <a:r>
            <a:rPr lang="pt-BR" dirty="0"/>
            <a:t>Perfil da população “inativo”</a:t>
          </a:r>
          <a:endParaRPr lang="en-US" dirty="0"/>
        </a:p>
      </dgm:t>
    </dgm:pt>
    <dgm:pt modelId="{9BCAAA28-B07B-4DF3-95AD-D377DD2ADD7C}" type="parTrans" cxnId="{8353AC15-376D-4F3F-AAF8-17F5D2538FD4}">
      <dgm:prSet/>
      <dgm:spPr/>
      <dgm:t>
        <a:bodyPr/>
        <a:lstStyle/>
        <a:p>
          <a:endParaRPr lang="en-US"/>
        </a:p>
      </dgm:t>
    </dgm:pt>
    <dgm:pt modelId="{86D5E116-F469-4E28-8CF5-699A4D6CCBC5}" type="sibTrans" cxnId="{8353AC15-376D-4F3F-AAF8-17F5D2538FD4}">
      <dgm:prSet/>
      <dgm:spPr/>
      <dgm:t>
        <a:bodyPr/>
        <a:lstStyle/>
        <a:p>
          <a:endParaRPr lang="en-US"/>
        </a:p>
      </dgm:t>
    </dgm:pt>
    <dgm:pt modelId="{6BC14B29-ABDB-46B9-A839-570F1AB8C633}">
      <dgm:prSet/>
      <dgm:spPr/>
      <dgm:t>
        <a:bodyPr/>
        <a:lstStyle/>
        <a:p>
          <a:r>
            <a:rPr lang="pt-BR"/>
            <a:t>Projetos de Vida</a:t>
          </a:r>
          <a:endParaRPr lang="en-US"/>
        </a:p>
      </dgm:t>
    </dgm:pt>
    <dgm:pt modelId="{5EFFE520-5630-448E-B450-D4971180A189}" type="parTrans" cxnId="{55805B61-1D65-489F-B71E-3C5E444EF118}">
      <dgm:prSet/>
      <dgm:spPr/>
      <dgm:t>
        <a:bodyPr/>
        <a:lstStyle/>
        <a:p>
          <a:endParaRPr lang="en-US"/>
        </a:p>
      </dgm:t>
    </dgm:pt>
    <dgm:pt modelId="{1D33AAAF-190F-47EA-970E-5AEC206CCAC8}" type="sibTrans" cxnId="{55805B61-1D65-489F-B71E-3C5E444EF118}">
      <dgm:prSet/>
      <dgm:spPr/>
      <dgm:t>
        <a:bodyPr/>
        <a:lstStyle/>
        <a:p>
          <a:endParaRPr lang="en-US"/>
        </a:p>
      </dgm:t>
    </dgm:pt>
    <dgm:pt modelId="{D506D3D3-2775-453E-9595-8342C98B5E2E}">
      <dgm:prSet/>
      <dgm:spPr/>
      <dgm:t>
        <a:bodyPr/>
        <a:lstStyle/>
        <a:p>
          <a:r>
            <a:rPr lang="pt-BR" dirty="0"/>
            <a:t>Enfrentamento do isolamento social</a:t>
          </a:r>
          <a:endParaRPr lang="en-US" dirty="0"/>
        </a:p>
      </dgm:t>
    </dgm:pt>
    <dgm:pt modelId="{3C69D341-DBF1-4AFF-8F58-786DCC7A86AF}" type="parTrans" cxnId="{A7439136-A62E-4334-99F1-5C8827F58B7F}">
      <dgm:prSet/>
      <dgm:spPr/>
      <dgm:t>
        <a:bodyPr/>
        <a:lstStyle/>
        <a:p>
          <a:endParaRPr lang="en-US"/>
        </a:p>
      </dgm:t>
    </dgm:pt>
    <dgm:pt modelId="{4B41C0D3-0DC1-42D7-9E3F-037309A381C7}" type="sibTrans" cxnId="{A7439136-A62E-4334-99F1-5C8827F58B7F}">
      <dgm:prSet/>
      <dgm:spPr/>
      <dgm:t>
        <a:bodyPr/>
        <a:lstStyle/>
        <a:p>
          <a:endParaRPr lang="en-US"/>
        </a:p>
      </dgm:t>
    </dgm:pt>
    <dgm:pt modelId="{F8E9B488-BA1F-46C7-B1CB-69E4942349A4}">
      <dgm:prSet/>
      <dgm:spPr/>
      <dgm:t>
        <a:bodyPr/>
        <a:lstStyle/>
        <a:p>
          <a:r>
            <a:rPr lang="pt-BR" dirty="0"/>
            <a:t>Cuidar de quem cuidou</a:t>
          </a:r>
          <a:endParaRPr lang="en-US" dirty="0"/>
        </a:p>
      </dgm:t>
    </dgm:pt>
    <dgm:pt modelId="{AA7E96A2-F53C-429A-AE8B-BD6404CFEAE5}" type="parTrans" cxnId="{4B33B891-6EFD-41B3-AFEA-D50C24CA40C7}">
      <dgm:prSet/>
      <dgm:spPr/>
      <dgm:t>
        <a:bodyPr/>
        <a:lstStyle/>
        <a:p>
          <a:endParaRPr lang="en-US"/>
        </a:p>
      </dgm:t>
    </dgm:pt>
    <dgm:pt modelId="{A35EBA68-A697-4702-AC53-EDB5E6DBDF75}" type="sibTrans" cxnId="{4B33B891-6EFD-41B3-AFEA-D50C24CA40C7}">
      <dgm:prSet/>
      <dgm:spPr/>
      <dgm:t>
        <a:bodyPr/>
        <a:lstStyle/>
        <a:p>
          <a:endParaRPr lang="en-US"/>
        </a:p>
      </dgm:t>
    </dgm:pt>
    <dgm:pt modelId="{FB559A7A-A3DD-4859-BF4F-2D91CED56DB4}">
      <dgm:prSet/>
      <dgm:spPr/>
      <dgm:t>
        <a:bodyPr/>
        <a:lstStyle/>
        <a:p>
          <a:r>
            <a:rPr lang="pt-BR" dirty="0"/>
            <a:t>Violência contra a pessoa idosa</a:t>
          </a:r>
          <a:endParaRPr lang="en-US" dirty="0"/>
        </a:p>
      </dgm:t>
    </dgm:pt>
    <dgm:pt modelId="{E5227C2F-9DE2-435B-98B1-70B6949EB63C}" type="parTrans" cxnId="{903455E9-9811-4255-A169-C000C987D0B7}">
      <dgm:prSet/>
      <dgm:spPr/>
      <dgm:t>
        <a:bodyPr/>
        <a:lstStyle/>
        <a:p>
          <a:endParaRPr lang="en-US"/>
        </a:p>
      </dgm:t>
    </dgm:pt>
    <dgm:pt modelId="{74094551-6AA1-4DE6-A6CF-EC4600D2FEFC}" type="sibTrans" cxnId="{903455E9-9811-4255-A169-C000C987D0B7}">
      <dgm:prSet/>
      <dgm:spPr/>
      <dgm:t>
        <a:bodyPr/>
        <a:lstStyle/>
        <a:p>
          <a:endParaRPr lang="en-US"/>
        </a:p>
      </dgm:t>
    </dgm:pt>
    <dgm:pt modelId="{CE26384D-11C7-46BD-AB49-8630C572BA88}">
      <dgm:prSet/>
      <dgm:spPr/>
      <dgm:t>
        <a:bodyPr/>
        <a:lstStyle/>
        <a:p>
          <a:r>
            <a:rPr lang="pt-BR" dirty="0"/>
            <a:t>Proteção ao consumidor</a:t>
          </a:r>
          <a:endParaRPr lang="en-US" dirty="0"/>
        </a:p>
      </dgm:t>
    </dgm:pt>
    <dgm:pt modelId="{9E493219-F8A3-4708-8114-1A7FABA5C6BC}" type="parTrans" cxnId="{30733E5A-43B8-4A62-A694-F9B57893E08B}">
      <dgm:prSet/>
      <dgm:spPr/>
      <dgm:t>
        <a:bodyPr/>
        <a:lstStyle/>
        <a:p>
          <a:endParaRPr lang="en-US"/>
        </a:p>
      </dgm:t>
    </dgm:pt>
    <dgm:pt modelId="{2CCE8BA9-1A8F-4143-AD8A-B2A5EE8D21E6}" type="sibTrans" cxnId="{30733E5A-43B8-4A62-A694-F9B57893E08B}">
      <dgm:prSet/>
      <dgm:spPr/>
      <dgm:t>
        <a:bodyPr/>
        <a:lstStyle/>
        <a:p>
          <a:endParaRPr lang="en-US"/>
        </a:p>
      </dgm:t>
    </dgm:pt>
    <dgm:pt modelId="{4C51BCBE-DBC1-426A-99A0-A6557DE5A931}">
      <dgm:prSet/>
      <dgm:spPr/>
      <dgm:t>
        <a:bodyPr/>
        <a:lstStyle/>
        <a:p>
          <a:r>
            <a:rPr lang="pt-BR" dirty="0"/>
            <a:t>Atlas da Longevidade</a:t>
          </a:r>
          <a:endParaRPr lang="en-US" dirty="0"/>
        </a:p>
      </dgm:t>
    </dgm:pt>
    <dgm:pt modelId="{7A9B9AB4-9F2E-43A8-8B2D-D6623CFD94C3}" type="parTrans" cxnId="{9A572C62-BDE6-4727-9244-219882738C33}">
      <dgm:prSet/>
      <dgm:spPr/>
      <dgm:t>
        <a:bodyPr/>
        <a:lstStyle/>
        <a:p>
          <a:endParaRPr lang="en-US"/>
        </a:p>
      </dgm:t>
    </dgm:pt>
    <dgm:pt modelId="{4FDE0F41-FBF8-456B-8F67-8DF92B93984E}" type="sibTrans" cxnId="{9A572C62-BDE6-4727-9244-219882738C33}">
      <dgm:prSet/>
      <dgm:spPr/>
      <dgm:t>
        <a:bodyPr/>
        <a:lstStyle/>
        <a:p>
          <a:endParaRPr lang="en-US"/>
        </a:p>
      </dgm:t>
    </dgm:pt>
    <dgm:pt modelId="{FF50B41C-C429-4501-A9C7-DD688F70FAF4}">
      <dgm:prSet/>
      <dgm:spPr/>
      <dgm:t>
        <a:bodyPr/>
        <a:lstStyle/>
        <a:p>
          <a:r>
            <a:rPr lang="pt-BR"/>
            <a:t>Empreendedorismo 50+</a:t>
          </a:r>
          <a:endParaRPr lang="en-US"/>
        </a:p>
      </dgm:t>
    </dgm:pt>
    <dgm:pt modelId="{02137FF4-2BED-40AB-B0EE-2D31F134A173}" type="parTrans" cxnId="{E3D32B9B-3DF1-4C7C-ADE8-B7704B0A9A42}">
      <dgm:prSet/>
      <dgm:spPr/>
      <dgm:t>
        <a:bodyPr/>
        <a:lstStyle/>
        <a:p>
          <a:endParaRPr lang="en-US"/>
        </a:p>
      </dgm:t>
    </dgm:pt>
    <dgm:pt modelId="{49DDD806-6AF2-4DC4-8A9E-64108AB3181C}" type="sibTrans" cxnId="{E3D32B9B-3DF1-4C7C-ADE8-B7704B0A9A42}">
      <dgm:prSet/>
      <dgm:spPr/>
      <dgm:t>
        <a:bodyPr/>
        <a:lstStyle/>
        <a:p>
          <a:endParaRPr lang="en-US"/>
        </a:p>
      </dgm:t>
    </dgm:pt>
    <dgm:pt modelId="{E5846B1F-B83B-4815-92D2-1B21271BC50A}">
      <dgm:prSet/>
      <dgm:spPr/>
      <dgm:t>
        <a:bodyPr/>
        <a:lstStyle/>
        <a:p>
          <a:r>
            <a:rPr lang="pt-BR" dirty="0"/>
            <a:t>Aprendizado ao longo da vida</a:t>
          </a:r>
          <a:endParaRPr lang="en-US" dirty="0"/>
        </a:p>
      </dgm:t>
    </dgm:pt>
    <dgm:pt modelId="{210D3679-4F0D-4B9A-8E15-C146C1BB8927}" type="parTrans" cxnId="{CB999625-1C87-4F75-9882-A5FC82FE3B2F}">
      <dgm:prSet/>
      <dgm:spPr/>
      <dgm:t>
        <a:bodyPr/>
        <a:lstStyle/>
        <a:p>
          <a:endParaRPr lang="pt-BR"/>
        </a:p>
      </dgm:t>
    </dgm:pt>
    <dgm:pt modelId="{FCC84A17-210C-4253-8513-FEBF1A44B321}" type="sibTrans" cxnId="{CB999625-1C87-4F75-9882-A5FC82FE3B2F}">
      <dgm:prSet/>
      <dgm:spPr/>
      <dgm:t>
        <a:bodyPr/>
        <a:lstStyle/>
        <a:p>
          <a:endParaRPr lang="pt-BR"/>
        </a:p>
      </dgm:t>
    </dgm:pt>
    <dgm:pt modelId="{3CC9349A-4F8C-4BA9-88A9-56003BF176E3}" type="pres">
      <dgm:prSet presAssocID="{9D9A4237-CD2B-4AF2-9FD1-289CD39ECC3C}" presName="diagram" presStyleCnt="0">
        <dgm:presLayoutVars>
          <dgm:dir/>
          <dgm:resizeHandles val="exact"/>
        </dgm:presLayoutVars>
      </dgm:prSet>
      <dgm:spPr/>
    </dgm:pt>
    <dgm:pt modelId="{1ED6F137-67BF-4D7C-B95B-C1127A156A77}" type="pres">
      <dgm:prSet presAssocID="{0D9BF4CD-8FB6-4E37-8D93-A461E87B9EB2}" presName="node" presStyleLbl="node1" presStyleIdx="0" presStyleCnt="9">
        <dgm:presLayoutVars>
          <dgm:bulletEnabled val="1"/>
        </dgm:presLayoutVars>
      </dgm:prSet>
      <dgm:spPr/>
    </dgm:pt>
    <dgm:pt modelId="{D75CB5C7-FB19-41A5-A55A-2C9954F06D7F}" type="pres">
      <dgm:prSet presAssocID="{86D5E116-F469-4E28-8CF5-699A4D6CCBC5}" presName="sibTrans" presStyleCnt="0"/>
      <dgm:spPr/>
    </dgm:pt>
    <dgm:pt modelId="{C3CD27A2-C725-4205-9848-59E8ACAA0066}" type="pres">
      <dgm:prSet presAssocID="{6BC14B29-ABDB-46B9-A839-570F1AB8C633}" presName="node" presStyleLbl="node1" presStyleIdx="1" presStyleCnt="9">
        <dgm:presLayoutVars>
          <dgm:bulletEnabled val="1"/>
        </dgm:presLayoutVars>
      </dgm:prSet>
      <dgm:spPr/>
    </dgm:pt>
    <dgm:pt modelId="{638711BB-E78C-4A80-93A7-551BEB0550EB}" type="pres">
      <dgm:prSet presAssocID="{1D33AAAF-190F-47EA-970E-5AEC206CCAC8}" presName="sibTrans" presStyleCnt="0"/>
      <dgm:spPr/>
    </dgm:pt>
    <dgm:pt modelId="{535E232C-DCED-462D-AD1F-0A82117010D8}" type="pres">
      <dgm:prSet presAssocID="{E5846B1F-B83B-4815-92D2-1B21271BC50A}" presName="node" presStyleLbl="node1" presStyleIdx="2" presStyleCnt="9">
        <dgm:presLayoutVars>
          <dgm:bulletEnabled val="1"/>
        </dgm:presLayoutVars>
      </dgm:prSet>
      <dgm:spPr/>
    </dgm:pt>
    <dgm:pt modelId="{699037B7-C327-4DCC-BBED-5D95847F8C6F}" type="pres">
      <dgm:prSet presAssocID="{FCC84A17-210C-4253-8513-FEBF1A44B321}" presName="sibTrans" presStyleCnt="0"/>
      <dgm:spPr/>
    </dgm:pt>
    <dgm:pt modelId="{65043FF8-8AF5-4A27-A5E9-0C31DABC54D5}" type="pres">
      <dgm:prSet presAssocID="{D506D3D3-2775-453E-9595-8342C98B5E2E}" presName="node" presStyleLbl="node1" presStyleIdx="3" presStyleCnt="9">
        <dgm:presLayoutVars>
          <dgm:bulletEnabled val="1"/>
        </dgm:presLayoutVars>
      </dgm:prSet>
      <dgm:spPr/>
    </dgm:pt>
    <dgm:pt modelId="{3D2A58D1-815A-42E9-8007-2DDCFFF14A1D}" type="pres">
      <dgm:prSet presAssocID="{4B41C0D3-0DC1-42D7-9E3F-037309A381C7}" presName="sibTrans" presStyleCnt="0"/>
      <dgm:spPr/>
    </dgm:pt>
    <dgm:pt modelId="{02CFA82B-7F82-48C7-90D7-F08574C723CE}" type="pres">
      <dgm:prSet presAssocID="{F8E9B488-BA1F-46C7-B1CB-69E4942349A4}" presName="node" presStyleLbl="node1" presStyleIdx="4" presStyleCnt="9">
        <dgm:presLayoutVars>
          <dgm:bulletEnabled val="1"/>
        </dgm:presLayoutVars>
      </dgm:prSet>
      <dgm:spPr/>
    </dgm:pt>
    <dgm:pt modelId="{E83A596E-0C94-4EB7-B46B-D2DC714F6611}" type="pres">
      <dgm:prSet presAssocID="{A35EBA68-A697-4702-AC53-EDB5E6DBDF75}" presName="sibTrans" presStyleCnt="0"/>
      <dgm:spPr/>
    </dgm:pt>
    <dgm:pt modelId="{6830026A-CFAD-4EA8-9515-45C1A0DA90A2}" type="pres">
      <dgm:prSet presAssocID="{FB559A7A-A3DD-4859-BF4F-2D91CED56DB4}" presName="node" presStyleLbl="node1" presStyleIdx="5" presStyleCnt="9">
        <dgm:presLayoutVars>
          <dgm:bulletEnabled val="1"/>
        </dgm:presLayoutVars>
      </dgm:prSet>
      <dgm:spPr/>
    </dgm:pt>
    <dgm:pt modelId="{9237A7D3-E48F-4683-BEF4-68B897291676}" type="pres">
      <dgm:prSet presAssocID="{74094551-6AA1-4DE6-A6CF-EC4600D2FEFC}" presName="sibTrans" presStyleCnt="0"/>
      <dgm:spPr/>
    </dgm:pt>
    <dgm:pt modelId="{5665B4B9-DFDC-4510-A82B-F2F6FAE3D028}" type="pres">
      <dgm:prSet presAssocID="{CE26384D-11C7-46BD-AB49-8630C572BA88}" presName="node" presStyleLbl="node1" presStyleIdx="6" presStyleCnt="9">
        <dgm:presLayoutVars>
          <dgm:bulletEnabled val="1"/>
        </dgm:presLayoutVars>
      </dgm:prSet>
      <dgm:spPr/>
    </dgm:pt>
    <dgm:pt modelId="{C2A9DEF9-7181-4EFD-94A3-49DF2EA131AE}" type="pres">
      <dgm:prSet presAssocID="{2CCE8BA9-1A8F-4143-AD8A-B2A5EE8D21E6}" presName="sibTrans" presStyleCnt="0"/>
      <dgm:spPr/>
    </dgm:pt>
    <dgm:pt modelId="{C8DAC54A-7021-4037-A4CE-CD737B2497EC}" type="pres">
      <dgm:prSet presAssocID="{4C51BCBE-DBC1-426A-99A0-A6557DE5A931}" presName="node" presStyleLbl="node1" presStyleIdx="7" presStyleCnt="9">
        <dgm:presLayoutVars>
          <dgm:bulletEnabled val="1"/>
        </dgm:presLayoutVars>
      </dgm:prSet>
      <dgm:spPr/>
    </dgm:pt>
    <dgm:pt modelId="{99EA333B-C59E-4E10-8D20-B3554F540532}" type="pres">
      <dgm:prSet presAssocID="{4FDE0F41-FBF8-456B-8F67-8DF92B93984E}" presName="sibTrans" presStyleCnt="0"/>
      <dgm:spPr/>
    </dgm:pt>
    <dgm:pt modelId="{9DE9866B-E4FF-40E8-90C1-A1C486C6A2CE}" type="pres">
      <dgm:prSet presAssocID="{FF50B41C-C429-4501-A9C7-DD688F70FAF4}" presName="node" presStyleLbl="node1" presStyleIdx="8" presStyleCnt="9">
        <dgm:presLayoutVars>
          <dgm:bulletEnabled val="1"/>
        </dgm:presLayoutVars>
      </dgm:prSet>
      <dgm:spPr/>
    </dgm:pt>
  </dgm:ptLst>
  <dgm:cxnLst>
    <dgm:cxn modelId="{63B6A406-6058-4E99-954A-BE1932B231C2}" type="presOf" srcId="{E5846B1F-B83B-4815-92D2-1B21271BC50A}" destId="{535E232C-DCED-462D-AD1F-0A82117010D8}" srcOrd="0" destOrd="0" presId="urn:microsoft.com/office/officeart/2005/8/layout/default"/>
    <dgm:cxn modelId="{8B6CE607-0B13-4C28-B24B-45DF21233E83}" type="presOf" srcId="{F8E9B488-BA1F-46C7-B1CB-69E4942349A4}" destId="{02CFA82B-7F82-48C7-90D7-F08574C723CE}" srcOrd="0" destOrd="0" presId="urn:microsoft.com/office/officeart/2005/8/layout/default"/>
    <dgm:cxn modelId="{8353AC15-376D-4F3F-AAF8-17F5D2538FD4}" srcId="{9D9A4237-CD2B-4AF2-9FD1-289CD39ECC3C}" destId="{0D9BF4CD-8FB6-4E37-8D93-A461E87B9EB2}" srcOrd="0" destOrd="0" parTransId="{9BCAAA28-B07B-4DF3-95AD-D377DD2ADD7C}" sibTransId="{86D5E116-F469-4E28-8CF5-699A4D6CCBC5}"/>
    <dgm:cxn modelId="{CB999625-1C87-4F75-9882-A5FC82FE3B2F}" srcId="{9D9A4237-CD2B-4AF2-9FD1-289CD39ECC3C}" destId="{E5846B1F-B83B-4815-92D2-1B21271BC50A}" srcOrd="2" destOrd="0" parTransId="{210D3679-4F0D-4B9A-8E15-C146C1BB8927}" sibTransId="{FCC84A17-210C-4253-8513-FEBF1A44B321}"/>
    <dgm:cxn modelId="{A7439136-A62E-4334-99F1-5C8827F58B7F}" srcId="{9D9A4237-CD2B-4AF2-9FD1-289CD39ECC3C}" destId="{D506D3D3-2775-453E-9595-8342C98B5E2E}" srcOrd="3" destOrd="0" parTransId="{3C69D341-DBF1-4AFF-8F58-786DCC7A86AF}" sibTransId="{4B41C0D3-0DC1-42D7-9E3F-037309A381C7}"/>
    <dgm:cxn modelId="{41FB9F5B-2166-48E3-8158-56C1854CBE33}" type="presOf" srcId="{CE26384D-11C7-46BD-AB49-8630C572BA88}" destId="{5665B4B9-DFDC-4510-A82B-F2F6FAE3D028}" srcOrd="0" destOrd="0" presId="urn:microsoft.com/office/officeart/2005/8/layout/default"/>
    <dgm:cxn modelId="{55805B61-1D65-489F-B71E-3C5E444EF118}" srcId="{9D9A4237-CD2B-4AF2-9FD1-289CD39ECC3C}" destId="{6BC14B29-ABDB-46B9-A839-570F1AB8C633}" srcOrd="1" destOrd="0" parTransId="{5EFFE520-5630-448E-B450-D4971180A189}" sibTransId="{1D33AAAF-190F-47EA-970E-5AEC206CCAC8}"/>
    <dgm:cxn modelId="{9A572C62-BDE6-4727-9244-219882738C33}" srcId="{9D9A4237-CD2B-4AF2-9FD1-289CD39ECC3C}" destId="{4C51BCBE-DBC1-426A-99A0-A6557DE5A931}" srcOrd="7" destOrd="0" parTransId="{7A9B9AB4-9F2E-43A8-8B2D-D6623CFD94C3}" sibTransId="{4FDE0F41-FBF8-456B-8F67-8DF92B93984E}"/>
    <dgm:cxn modelId="{8CD3B267-C948-4367-A8ED-8BAEB4522691}" type="presOf" srcId="{4C51BCBE-DBC1-426A-99A0-A6557DE5A931}" destId="{C8DAC54A-7021-4037-A4CE-CD737B2497EC}" srcOrd="0" destOrd="0" presId="urn:microsoft.com/office/officeart/2005/8/layout/default"/>
    <dgm:cxn modelId="{013BA357-A477-4147-99C1-0083638EC702}" type="presOf" srcId="{FB559A7A-A3DD-4859-BF4F-2D91CED56DB4}" destId="{6830026A-CFAD-4EA8-9515-45C1A0DA90A2}" srcOrd="0" destOrd="0" presId="urn:microsoft.com/office/officeart/2005/8/layout/default"/>
    <dgm:cxn modelId="{30733E5A-43B8-4A62-A694-F9B57893E08B}" srcId="{9D9A4237-CD2B-4AF2-9FD1-289CD39ECC3C}" destId="{CE26384D-11C7-46BD-AB49-8630C572BA88}" srcOrd="6" destOrd="0" parTransId="{9E493219-F8A3-4708-8114-1A7FABA5C6BC}" sibTransId="{2CCE8BA9-1A8F-4143-AD8A-B2A5EE8D21E6}"/>
    <dgm:cxn modelId="{4B33B891-6EFD-41B3-AFEA-D50C24CA40C7}" srcId="{9D9A4237-CD2B-4AF2-9FD1-289CD39ECC3C}" destId="{F8E9B488-BA1F-46C7-B1CB-69E4942349A4}" srcOrd="4" destOrd="0" parTransId="{AA7E96A2-F53C-429A-AE8B-BD6404CFEAE5}" sibTransId="{A35EBA68-A697-4702-AC53-EDB5E6DBDF75}"/>
    <dgm:cxn modelId="{6617B992-8914-40FA-B849-2C60C16736D0}" type="presOf" srcId="{D506D3D3-2775-453E-9595-8342C98B5E2E}" destId="{65043FF8-8AF5-4A27-A5E9-0C31DABC54D5}" srcOrd="0" destOrd="0" presId="urn:microsoft.com/office/officeart/2005/8/layout/default"/>
    <dgm:cxn modelId="{E3D32B9B-3DF1-4C7C-ADE8-B7704B0A9A42}" srcId="{9D9A4237-CD2B-4AF2-9FD1-289CD39ECC3C}" destId="{FF50B41C-C429-4501-A9C7-DD688F70FAF4}" srcOrd="8" destOrd="0" parTransId="{02137FF4-2BED-40AB-B0EE-2D31F134A173}" sibTransId="{49DDD806-6AF2-4DC4-8A9E-64108AB3181C}"/>
    <dgm:cxn modelId="{9B9EA6CF-D455-4BFA-977E-6AAF6A5FD31D}" type="presOf" srcId="{6BC14B29-ABDB-46B9-A839-570F1AB8C633}" destId="{C3CD27A2-C725-4205-9848-59E8ACAA0066}" srcOrd="0" destOrd="0" presId="urn:microsoft.com/office/officeart/2005/8/layout/default"/>
    <dgm:cxn modelId="{447F54D8-904B-4F0F-8EDC-36000A568D22}" type="presOf" srcId="{9D9A4237-CD2B-4AF2-9FD1-289CD39ECC3C}" destId="{3CC9349A-4F8C-4BA9-88A9-56003BF176E3}" srcOrd="0" destOrd="0" presId="urn:microsoft.com/office/officeart/2005/8/layout/default"/>
    <dgm:cxn modelId="{600E30E8-F853-4EE3-9ACD-561D57E6AE77}" type="presOf" srcId="{FF50B41C-C429-4501-A9C7-DD688F70FAF4}" destId="{9DE9866B-E4FF-40E8-90C1-A1C486C6A2CE}" srcOrd="0" destOrd="0" presId="urn:microsoft.com/office/officeart/2005/8/layout/default"/>
    <dgm:cxn modelId="{903455E9-9811-4255-A169-C000C987D0B7}" srcId="{9D9A4237-CD2B-4AF2-9FD1-289CD39ECC3C}" destId="{FB559A7A-A3DD-4859-BF4F-2D91CED56DB4}" srcOrd="5" destOrd="0" parTransId="{E5227C2F-9DE2-435B-98B1-70B6949EB63C}" sibTransId="{74094551-6AA1-4DE6-A6CF-EC4600D2FEFC}"/>
    <dgm:cxn modelId="{EF8657EB-0987-4053-9206-0097DDA1E680}" type="presOf" srcId="{0D9BF4CD-8FB6-4E37-8D93-A461E87B9EB2}" destId="{1ED6F137-67BF-4D7C-B95B-C1127A156A77}" srcOrd="0" destOrd="0" presId="urn:microsoft.com/office/officeart/2005/8/layout/default"/>
    <dgm:cxn modelId="{73BFA3A1-8EAD-4FC1-938F-1FD7590BDEC4}" type="presParOf" srcId="{3CC9349A-4F8C-4BA9-88A9-56003BF176E3}" destId="{1ED6F137-67BF-4D7C-B95B-C1127A156A77}" srcOrd="0" destOrd="0" presId="urn:microsoft.com/office/officeart/2005/8/layout/default"/>
    <dgm:cxn modelId="{631A932B-1F9C-4688-87FB-2E69C30EAC28}" type="presParOf" srcId="{3CC9349A-4F8C-4BA9-88A9-56003BF176E3}" destId="{D75CB5C7-FB19-41A5-A55A-2C9954F06D7F}" srcOrd="1" destOrd="0" presId="urn:microsoft.com/office/officeart/2005/8/layout/default"/>
    <dgm:cxn modelId="{D122A6EB-66E6-4AE0-9009-8FA2CE7F3E8D}" type="presParOf" srcId="{3CC9349A-4F8C-4BA9-88A9-56003BF176E3}" destId="{C3CD27A2-C725-4205-9848-59E8ACAA0066}" srcOrd="2" destOrd="0" presId="urn:microsoft.com/office/officeart/2005/8/layout/default"/>
    <dgm:cxn modelId="{0A31E47A-9ACF-4739-B979-94CE067E1153}" type="presParOf" srcId="{3CC9349A-4F8C-4BA9-88A9-56003BF176E3}" destId="{638711BB-E78C-4A80-93A7-551BEB0550EB}" srcOrd="3" destOrd="0" presId="urn:microsoft.com/office/officeart/2005/8/layout/default"/>
    <dgm:cxn modelId="{BD7D59F9-5075-4F73-9162-34F2F3825C5C}" type="presParOf" srcId="{3CC9349A-4F8C-4BA9-88A9-56003BF176E3}" destId="{535E232C-DCED-462D-AD1F-0A82117010D8}" srcOrd="4" destOrd="0" presId="urn:microsoft.com/office/officeart/2005/8/layout/default"/>
    <dgm:cxn modelId="{1D60E76B-577D-4713-B537-F68D7CC8DB5D}" type="presParOf" srcId="{3CC9349A-4F8C-4BA9-88A9-56003BF176E3}" destId="{699037B7-C327-4DCC-BBED-5D95847F8C6F}" srcOrd="5" destOrd="0" presId="urn:microsoft.com/office/officeart/2005/8/layout/default"/>
    <dgm:cxn modelId="{27AB0519-AB26-4ED6-84EC-C9A2476F62D9}" type="presParOf" srcId="{3CC9349A-4F8C-4BA9-88A9-56003BF176E3}" destId="{65043FF8-8AF5-4A27-A5E9-0C31DABC54D5}" srcOrd="6" destOrd="0" presId="urn:microsoft.com/office/officeart/2005/8/layout/default"/>
    <dgm:cxn modelId="{B75F92F8-62D2-4546-98BD-42C153A72D0F}" type="presParOf" srcId="{3CC9349A-4F8C-4BA9-88A9-56003BF176E3}" destId="{3D2A58D1-815A-42E9-8007-2DDCFFF14A1D}" srcOrd="7" destOrd="0" presId="urn:microsoft.com/office/officeart/2005/8/layout/default"/>
    <dgm:cxn modelId="{178C2A8B-1564-4B9E-A56C-418C3BDF8E00}" type="presParOf" srcId="{3CC9349A-4F8C-4BA9-88A9-56003BF176E3}" destId="{02CFA82B-7F82-48C7-90D7-F08574C723CE}" srcOrd="8" destOrd="0" presId="urn:microsoft.com/office/officeart/2005/8/layout/default"/>
    <dgm:cxn modelId="{14D03E69-24F0-4822-978F-8B528251AA7E}" type="presParOf" srcId="{3CC9349A-4F8C-4BA9-88A9-56003BF176E3}" destId="{E83A596E-0C94-4EB7-B46B-D2DC714F6611}" srcOrd="9" destOrd="0" presId="urn:microsoft.com/office/officeart/2005/8/layout/default"/>
    <dgm:cxn modelId="{70F78685-2B87-4AC3-A52F-8E7DEB18C4DE}" type="presParOf" srcId="{3CC9349A-4F8C-4BA9-88A9-56003BF176E3}" destId="{6830026A-CFAD-4EA8-9515-45C1A0DA90A2}" srcOrd="10" destOrd="0" presId="urn:microsoft.com/office/officeart/2005/8/layout/default"/>
    <dgm:cxn modelId="{92308A80-B010-499C-8C60-DF8D7A1BDDC8}" type="presParOf" srcId="{3CC9349A-4F8C-4BA9-88A9-56003BF176E3}" destId="{9237A7D3-E48F-4683-BEF4-68B897291676}" srcOrd="11" destOrd="0" presId="urn:microsoft.com/office/officeart/2005/8/layout/default"/>
    <dgm:cxn modelId="{FA02D089-8B17-41F5-95B3-6D803D1B88FA}" type="presParOf" srcId="{3CC9349A-4F8C-4BA9-88A9-56003BF176E3}" destId="{5665B4B9-DFDC-4510-A82B-F2F6FAE3D028}" srcOrd="12" destOrd="0" presId="urn:microsoft.com/office/officeart/2005/8/layout/default"/>
    <dgm:cxn modelId="{99D191B7-1D3D-41AF-A978-7F3FD1DB6A3E}" type="presParOf" srcId="{3CC9349A-4F8C-4BA9-88A9-56003BF176E3}" destId="{C2A9DEF9-7181-4EFD-94A3-49DF2EA131AE}" srcOrd="13" destOrd="0" presId="urn:microsoft.com/office/officeart/2005/8/layout/default"/>
    <dgm:cxn modelId="{A969CF37-733A-4041-A278-A8E2B07C115A}" type="presParOf" srcId="{3CC9349A-4F8C-4BA9-88A9-56003BF176E3}" destId="{C8DAC54A-7021-4037-A4CE-CD737B2497EC}" srcOrd="14" destOrd="0" presId="urn:microsoft.com/office/officeart/2005/8/layout/default"/>
    <dgm:cxn modelId="{29DEEE1C-5064-477B-917C-61F4378D1E52}" type="presParOf" srcId="{3CC9349A-4F8C-4BA9-88A9-56003BF176E3}" destId="{99EA333B-C59E-4E10-8D20-B3554F540532}" srcOrd="15" destOrd="0" presId="urn:microsoft.com/office/officeart/2005/8/layout/default"/>
    <dgm:cxn modelId="{4480A0D5-D522-4A9D-A501-D185C25C4030}" type="presParOf" srcId="{3CC9349A-4F8C-4BA9-88A9-56003BF176E3}" destId="{9DE9866B-E4FF-40E8-90C1-A1C486C6A2CE}" srcOrd="1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D6B1CEE-AB9E-4816-ACCF-CE704E247604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973CD4E0-6C40-470E-A2AD-86DDEB98AE76}">
      <dgm:prSet/>
      <dgm:spPr>
        <a:solidFill>
          <a:schemeClr val="accent2"/>
        </a:solidFill>
      </dgm:spPr>
      <dgm:t>
        <a:bodyPr/>
        <a:lstStyle/>
        <a:p>
          <a:r>
            <a:rPr lang="pt-BR" dirty="0"/>
            <a:t>1º Por quê? </a:t>
          </a:r>
        </a:p>
      </dgm:t>
    </dgm:pt>
    <dgm:pt modelId="{F6603F21-3BD3-49D0-BDA0-10BAF8273F23}" type="parTrans" cxnId="{376E16CA-B564-49EB-89F9-467D0B8462A2}">
      <dgm:prSet/>
      <dgm:spPr/>
      <dgm:t>
        <a:bodyPr/>
        <a:lstStyle/>
        <a:p>
          <a:endParaRPr lang="pt-BR"/>
        </a:p>
      </dgm:t>
    </dgm:pt>
    <dgm:pt modelId="{5C014FDE-A214-4D20-AEF0-B8AE01E64971}" type="sibTrans" cxnId="{376E16CA-B564-49EB-89F9-467D0B8462A2}">
      <dgm:prSet/>
      <dgm:spPr/>
      <dgm:t>
        <a:bodyPr/>
        <a:lstStyle/>
        <a:p>
          <a:endParaRPr lang="pt-BR"/>
        </a:p>
      </dgm:t>
    </dgm:pt>
    <dgm:pt modelId="{157D5984-71DC-4C7A-832F-EB606058F63C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pt-BR" dirty="0"/>
            <a:t>2º O que? </a:t>
          </a:r>
        </a:p>
      </dgm:t>
    </dgm:pt>
    <dgm:pt modelId="{6FCC6D83-72EF-4FDC-AF41-AF6F56ED2AD7}" type="parTrans" cxnId="{DD245395-C338-46EF-BAC5-E72A60C05F94}">
      <dgm:prSet/>
      <dgm:spPr/>
      <dgm:t>
        <a:bodyPr/>
        <a:lstStyle/>
        <a:p>
          <a:endParaRPr lang="pt-BR"/>
        </a:p>
      </dgm:t>
    </dgm:pt>
    <dgm:pt modelId="{6933794F-2E3B-4D1A-910A-69D238FBB0E3}" type="sibTrans" cxnId="{DD245395-C338-46EF-BAC5-E72A60C05F94}">
      <dgm:prSet/>
      <dgm:spPr/>
      <dgm:t>
        <a:bodyPr/>
        <a:lstStyle/>
        <a:p>
          <a:endParaRPr lang="pt-BR"/>
        </a:p>
      </dgm:t>
    </dgm:pt>
    <dgm:pt modelId="{FFCB0951-14F5-448A-AE60-A0046F8241B1}">
      <dgm:prSet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pt-BR" dirty="0"/>
            <a:t>3º Quem? </a:t>
          </a:r>
        </a:p>
      </dgm:t>
    </dgm:pt>
    <dgm:pt modelId="{4CEA4A2E-A61D-4B80-BDE4-4D157AE0F3CF}" type="parTrans" cxnId="{9B9ED498-209D-455E-8255-E97CF68EADEA}">
      <dgm:prSet/>
      <dgm:spPr/>
      <dgm:t>
        <a:bodyPr/>
        <a:lstStyle/>
        <a:p>
          <a:endParaRPr lang="pt-BR"/>
        </a:p>
      </dgm:t>
    </dgm:pt>
    <dgm:pt modelId="{B9B5775E-161A-4BF8-8107-886A09B08888}" type="sibTrans" cxnId="{9B9ED498-209D-455E-8255-E97CF68EADEA}">
      <dgm:prSet/>
      <dgm:spPr/>
      <dgm:t>
        <a:bodyPr/>
        <a:lstStyle/>
        <a:p>
          <a:endParaRPr lang="pt-BR"/>
        </a:p>
      </dgm:t>
    </dgm:pt>
    <dgm:pt modelId="{9617AF9A-6E1E-474F-A4EE-FF6B53ED4BC1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pt-BR" dirty="0"/>
            <a:t>4º Como? </a:t>
          </a:r>
        </a:p>
      </dgm:t>
    </dgm:pt>
    <dgm:pt modelId="{579D3AE8-746E-4BA9-83F2-F0ABE1145E9A}" type="parTrans" cxnId="{2C9E156A-2F58-43A6-9BC7-3E3E6D78B76E}">
      <dgm:prSet/>
      <dgm:spPr/>
      <dgm:t>
        <a:bodyPr/>
        <a:lstStyle/>
        <a:p>
          <a:endParaRPr lang="pt-BR"/>
        </a:p>
      </dgm:t>
    </dgm:pt>
    <dgm:pt modelId="{3C59FCD5-5CD1-4F6A-9F23-B50816ABFCB4}" type="sibTrans" cxnId="{2C9E156A-2F58-43A6-9BC7-3E3E6D78B76E}">
      <dgm:prSet/>
      <dgm:spPr/>
      <dgm:t>
        <a:bodyPr/>
        <a:lstStyle/>
        <a:p>
          <a:endParaRPr lang="pt-BR"/>
        </a:p>
      </dgm:t>
    </dgm:pt>
    <dgm:pt modelId="{49D684EF-8AA9-4BE0-A6BD-986253D35C17}">
      <dgm:prSet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pt-BR" dirty="0"/>
            <a:t>5º Quando e quanto?</a:t>
          </a:r>
        </a:p>
      </dgm:t>
    </dgm:pt>
    <dgm:pt modelId="{0A587D3E-C44C-49B9-B300-6C2C2DBD0B1A}" type="parTrans" cxnId="{F158D2D9-1BCC-49EB-AFBD-AE7577881CE9}">
      <dgm:prSet/>
      <dgm:spPr/>
      <dgm:t>
        <a:bodyPr/>
        <a:lstStyle/>
        <a:p>
          <a:endParaRPr lang="pt-BR"/>
        </a:p>
      </dgm:t>
    </dgm:pt>
    <dgm:pt modelId="{C2B53016-A8BE-40A6-80E8-948A033D6073}" type="sibTrans" cxnId="{F158D2D9-1BCC-49EB-AFBD-AE7577881CE9}">
      <dgm:prSet/>
      <dgm:spPr/>
      <dgm:t>
        <a:bodyPr/>
        <a:lstStyle/>
        <a:p>
          <a:endParaRPr lang="pt-BR"/>
        </a:p>
      </dgm:t>
    </dgm:pt>
    <dgm:pt modelId="{DF29DC35-4C46-4F67-9F50-921DA261AB9D}" type="pres">
      <dgm:prSet presAssocID="{AD6B1CEE-AB9E-4816-ACCF-CE704E247604}" presName="cycle" presStyleCnt="0">
        <dgm:presLayoutVars>
          <dgm:dir/>
          <dgm:resizeHandles val="exact"/>
        </dgm:presLayoutVars>
      </dgm:prSet>
      <dgm:spPr/>
    </dgm:pt>
    <dgm:pt modelId="{20660F0D-A1E3-4043-B064-88596A1D5FF4}" type="pres">
      <dgm:prSet presAssocID="{973CD4E0-6C40-470E-A2AD-86DDEB98AE76}" presName="node" presStyleLbl="node1" presStyleIdx="0" presStyleCnt="5">
        <dgm:presLayoutVars>
          <dgm:bulletEnabled val="1"/>
        </dgm:presLayoutVars>
      </dgm:prSet>
      <dgm:spPr/>
    </dgm:pt>
    <dgm:pt modelId="{EB7072F7-86E0-44D5-8771-C672B510AD81}" type="pres">
      <dgm:prSet presAssocID="{973CD4E0-6C40-470E-A2AD-86DDEB98AE76}" presName="spNode" presStyleCnt="0"/>
      <dgm:spPr/>
    </dgm:pt>
    <dgm:pt modelId="{962B887F-6A22-4E35-A467-B3B6DCDFB849}" type="pres">
      <dgm:prSet presAssocID="{5C014FDE-A214-4D20-AEF0-B8AE01E64971}" presName="sibTrans" presStyleLbl="sibTrans1D1" presStyleIdx="0" presStyleCnt="5"/>
      <dgm:spPr/>
    </dgm:pt>
    <dgm:pt modelId="{BB4DFBD8-DE22-4FCA-B7D1-B89F33778050}" type="pres">
      <dgm:prSet presAssocID="{157D5984-71DC-4C7A-832F-EB606058F63C}" presName="node" presStyleLbl="node1" presStyleIdx="1" presStyleCnt="5">
        <dgm:presLayoutVars>
          <dgm:bulletEnabled val="1"/>
        </dgm:presLayoutVars>
      </dgm:prSet>
      <dgm:spPr/>
    </dgm:pt>
    <dgm:pt modelId="{847697D7-F274-4936-A305-75EADD6E91DE}" type="pres">
      <dgm:prSet presAssocID="{157D5984-71DC-4C7A-832F-EB606058F63C}" presName="spNode" presStyleCnt="0"/>
      <dgm:spPr/>
    </dgm:pt>
    <dgm:pt modelId="{9CD5AB84-1FEB-4BEA-ACF9-4805AE93D9B9}" type="pres">
      <dgm:prSet presAssocID="{6933794F-2E3B-4D1A-910A-69D238FBB0E3}" presName="sibTrans" presStyleLbl="sibTrans1D1" presStyleIdx="1" presStyleCnt="5"/>
      <dgm:spPr/>
    </dgm:pt>
    <dgm:pt modelId="{32A87F49-10BE-425E-A93F-F1D6B6C5E49B}" type="pres">
      <dgm:prSet presAssocID="{FFCB0951-14F5-448A-AE60-A0046F8241B1}" presName="node" presStyleLbl="node1" presStyleIdx="2" presStyleCnt="5">
        <dgm:presLayoutVars>
          <dgm:bulletEnabled val="1"/>
        </dgm:presLayoutVars>
      </dgm:prSet>
      <dgm:spPr/>
    </dgm:pt>
    <dgm:pt modelId="{2AC7887C-EAE2-4249-981D-0EC14A03F0AC}" type="pres">
      <dgm:prSet presAssocID="{FFCB0951-14F5-448A-AE60-A0046F8241B1}" presName="spNode" presStyleCnt="0"/>
      <dgm:spPr/>
    </dgm:pt>
    <dgm:pt modelId="{BBBE1AE7-3CB3-4F26-974A-2D2354FD0A52}" type="pres">
      <dgm:prSet presAssocID="{B9B5775E-161A-4BF8-8107-886A09B08888}" presName="sibTrans" presStyleLbl="sibTrans1D1" presStyleIdx="2" presStyleCnt="5"/>
      <dgm:spPr/>
    </dgm:pt>
    <dgm:pt modelId="{6F287B19-1490-4EC7-8288-25572E4F3442}" type="pres">
      <dgm:prSet presAssocID="{9617AF9A-6E1E-474F-A4EE-FF6B53ED4BC1}" presName="node" presStyleLbl="node1" presStyleIdx="3" presStyleCnt="5">
        <dgm:presLayoutVars>
          <dgm:bulletEnabled val="1"/>
        </dgm:presLayoutVars>
      </dgm:prSet>
      <dgm:spPr/>
    </dgm:pt>
    <dgm:pt modelId="{6BABBCC9-EA2B-4EA3-9D1D-5F1B4930B265}" type="pres">
      <dgm:prSet presAssocID="{9617AF9A-6E1E-474F-A4EE-FF6B53ED4BC1}" presName="spNode" presStyleCnt="0"/>
      <dgm:spPr/>
    </dgm:pt>
    <dgm:pt modelId="{0EBDAF91-F6BC-4375-9CCC-7C62B8FD79AF}" type="pres">
      <dgm:prSet presAssocID="{3C59FCD5-5CD1-4F6A-9F23-B50816ABFCB4}" presName="sibTrans" presStyleLbl="sibTrans1D1" presStyleIdx="3" presStyleCnt="5"/>
      <dgm:spPr/>
    </dgm:pt>
    <dgm:pt modelId="{2C9498A9-92E0-4F0A-B081-8EBEA747E44A}" type="pres">
      <dgm:prSet presAssocID="{49D684EF-8AA9-4BE0-A6BD-986253D35C17}" presName="node" presStyleLbl="node1" presStyleIdx="4" presStyleCnt="5">
        <dgm:presLayoutVars>
          <dgm:bulletEnabled val="1"/>
        </dgm:presLayoutVars>
      </dgm:prSet>
      <dgm:spPr/>
    </dgm:pt>
    <dgm:pt modelId="{3DBE151F-0989-41DD-8679-E2CC9FC81E69}" type="pres">
      <dgm:prSet presAssocID="{49D684EF-8AA9-4BE0-A6BD-986253D35C17}" presName="spNode" presStyleCnt="0"/>
      <dgm:spPr/>
    </dgm:pt>
    <dgm:pt modelId="{784D9AF7-F677-4B4C-B97B-FC6D5A5D167D}" type="pres">
      <dgm:prSet presAssocID="{C2B53016-A8BE-40A6-80E8-948A033D6073}" presName="sibTrans" presStyleLbl="sibTrans1D1" presStyleIdx="4" presStyleCnt="5"/>
      <dgm:spPr/>
    </dgm:pt>
  </dgm:ptLst>
  <dgm:cxnLst>
    <dgm:cxn modelId="{E9F3A601-AF0E-4330-85B0-D098E049B1FD}" type="presOf" srcId="{B9B5775E-161A-4BF8-8107-886A09B08888}" destId="{BBBE1AE7-3CB3-4F26-974A-2D2354FD0A52}" srcOrd="0" destOrd="0" presId="urn:microsoft.com/office/officeart/2005/8/layout/cycle5"/>
    <dgm:cxn modelId="{7AA1CF07-49CF-462D-A516-D23B509597A4}" type="presOf" srcId="{49D684EF-8AA9-4BE0-A6BD-986253D35C17}" destId="{2C9498A9-92E0-4F0A-B081-8EBEA747E44A}" srcOrd="0" destOrd="0" presId="urn:microsoft.com/office/officeart/2005/8/layout/cycle5"/>
    <dgm:cxn modelId="{361DB31B-53CA-4EB9-AAD5-06E3BE696C08}" type="presOf" srcId="{973CD4E0-6C40-470E-A2AD-86DDEB98AE76}" destId="{20660F0D-A1E3-4043-B064-88596A1D5FF4}" srcOrd="0" destOrd="0" presId="urn:microsoft.com/office/officeart/2005/8/layout/cycle5"/>
    <dgm:cxn modelId="{9947775B-AD3B-4FC4-861E-EA371046D9D7}" type="presOf" srcId="{9617AF9A-6E1E-474F-A4EE-FF6B53ED4BC1}" destId="{6F287B19-1490-4EC7-8288-25572E4F3442}" srcOrd="0" destOrd="0" presId="urn:microsoft.com/office/officeart/2005/8/layout/cycle5"/>
    <dgm:cxn modelId="{2C9E156A-2F58-43A6-9BC7-3E3E6D78B76E}" srcId="{AD6B1CEE-AB9E-4816-ACCF-CE704E247604}" destId="{9617AF9A-6E1E-474F-A4EE-FF6B53ED4BC1}" srcOrd="3" destOrd="0" parTransId="{579D3AE8-746E-4BA9-83F2-F0ABE1145E9A}" sibTransId="{3C59FCD5-5CD1-4F6A-9F23-B50816ABFCB4}"/>
    <dgm:cxn modelId="{6481446C-A3D7-4287-8150-0FF98B997048}" type="presOf" srcId="{C2B53016-A8BE-40A6-80E8-948A033D6073}" destId="{784D9AF7-F677-4B4C-B97B-FC6D5A5D167D}" srcOrd="0" destOrd="0" presId="urn:microsoft.com/office/officeart/2005/8/layout/cycle5"/>
    <dgm:cxn modelId="{EBC8C581-2908-4DA6-9E85-7737CD17FE21}" type="presOf" srcId="{AD6B1CEE-AB9E-4816-ACCF-CE704E247604}" destId="{DF29DC35-4C46-4F67-9F50-921DA261AB9D}" srcOrd="0" destOrd="0" presId="urn:microsoft.com/office/officeart/2005/8/layout/cycle5"/>
    <dgm:cxn modelId="{DD245395-C338-46EF-BAC5-E72A60C05F94}" srcId="{AD6B1CEE-AB9E-4816-ACCF-CE704E247604}" destId="{157D5984-71DC-4C7A-832F-EB606058F63C}" srcOrd="1" destOrd="0" parTransId="{6FCC6D83-72EF-4FDC-AF41-AF6F56ED2AD7}" sibTransId="{6933794F-2E3B-4D1A-910A-69D238FBB0E3}"/>
    <dgm:cxn modelId="{2FCCD895-67FC-4140-BCD5-68CD40ECCFEB}" type="presOf" srcId="{3C59FCD5-5CD1-4F6A-9F23-B50816ABFCB4}" destId="{0EBDAF91-F6BC-4375-9CCC-7C62B8FD79AF}" srcOrd="0" destOrd="0" presId="urn:microsoft.com/office/officeart/2005/8/layout/cycle5"/>
    <dgm:cxn modelId="{39A3C696-9B6C-4891-9046-088A544EF385}" type="presOf" srcId="{157D5984-71DC-4C7A-832F-EB606058F63C}" destId="{BB4DFBD8-DE22-4FCA-B7D1-B89F33778050}" srcOrd="0" destOrd="0" presId="urn:microsoft.com/office/officeart/2005/8/layout/cycle5"/>
    <dgm:cxn modelId="{9B9ED498-209D-455E-8255-E97CF68EADEA}" srcId="{AD6B1CEE-AB9E-4816-ACCF-CE704E247604}" destId="{FFCB0951-14F5-448A-AE60-A0046F8241B1}" srcOrd="2" destOrd="0" parTransId="{4CEA4A2E-A61D-4B80-BDE4-4D157AE0F3CF}" sibTransId="{B9B5775E-161A-4BF8-8107-886A09B08888}"/>
    <dgm:cxn modelId="{7740759A-0F82-442B-8D3F-569E7FA2E631}" type="presOf" srcId="{FFCB0951-14F5-448A-AE60-A0046F8241B1}" destId="{32A87F49-10BE-425E-A93F-F1D6B6C5E49B}" srcOrd="0" destOrd="0" presId="urn:microsoft.com/office/officeart/2005/8/layout/cycle5"/>
    <dgm:cxn modelId="{0E035BA1-4DBB-4121-86D9-F50093FBE227}" type="presOf" srcId="{5C014FDE-A214-4D20-AEF0-B8AE01E64971}" destId="{962B887F-6A22-4E35-A467-B3B6DCDFB849}" srcOrd="0" destOrd="0" presId="urn:microsoft.com/office/officeart/2005/8/layout/cycle5"/>
    <dgm:cxn modelId="{376E16CA-B564-49EB-89F9-467D0B8462A2}" srcId="{AD6B1CEE-AB9E-4816-ACCF-CE704E247604}" destId="{973CD4E0-6C40-470E-A2AD-86DDEB98AE76}" srcOrd="0" destOrd="0" parTransId="{F6603F21-3BD3-49D0-BDA0-10BAF8273F23}" sibTransId="{5C014FDE-A214-4D20-AEF0-B8AE01E64971}"/>
    <dgm:cxn modelId="{F158D2D9-1BCC-49EB-AFBD-AE7577881CE9}" srcId="{AD6B1CEE-AB9E-4816-ACCF-CE704E247604}" destId="{49D684EF-8AA9-4BE0-A6BD-986253D35C17}" srcOrd="4" destOrd="0" parTransId="{0A587D3E-C44C-49B9-B300-6C2C2DBD0B1A}" sibTransId="{C2B53016-A8BE-40A6-80E8-948A033D6073}"/>
    <dgm:cxn modelId="{E6DFDDFB-41EA-4EC5-965E-73CAF9D3310D}" type="presOf" srcId="{6933794F-2E3B-4D1A-910A-69D238FBB0E3}" destId="{9CD5AB84-1FEB-4BEA-ACF9-4805AE93D9B9}" srcOrd="0" destOrd="0" presId="urn:microsoft.com/office/officeart/2005/8/layout/cycle5"/>
    <dgm:cxn modelId="{E09F47E2-B907-419B-93C6-8E16AF779374}" type="presParOf" srcId="{DF29DC35-4C46-4F67-9F50-921DA261AB9D}" destId="{20660F0D-A1E3-4043-B064-88596A1D5FF4}" srcOrd="0" destOrd="0" presId="urn:microsoft.com/office/officeart/2005/8/layout/cycle5"/>
    <dgm:cxn modelId="{06CF1C2A-4F69-4B16-BF2E-77FF23117965}" type="presParOf" srcId="{DF29DC35-4C46-4F67-9F50-921DA261AB9D}" destId="{EB7072F7-86E0-44D5-8771-C672B510AD81}" srcOrd="1" destOrd="0" presId="urn:microsoft.com/office/officeart/2005/8/layout/cycle5"/>
    <dgm:cxn modelId="{800031EB-5BBE-4D2F-8996-31032567778A}" type="presParOf" srcId="{DF29DC35-4C46-4F67-9F50-921DA261AB9D}" destId="{962B887F-6A22-4E35-A467-B3B6DCDFB849}" srcOrd="2" destOrd="0" presId="urn:microsoft.com/office/officeart/2005/8/layout/cycle5"/>
    <dgm:cxn modelId="{42794C4E-F3F8-4ADB-964E-6BE02E58720D}" type="presParOf" srcId="{DF29DC35-4C46-4F67-9F50-921DA261AB9D}" destId="{BB4DFBD8-DE22-4FCA-B7D1-B89F33778050}" srcOrd="3" destOrd="0" presId="urn:microsoft.com/office/officeart/2005/8/layout/cycle5"/>
    <dgm:cxn modelId="{ED241878-7D86-41F1-BAB6-9CD4E0764B98}" type="presParOf" srcId="{DF29DC35-4C46-4F67-9F50-921DA261AB9D}" destId="{847697D7-F274-4936-A305-75EADD6E91DE}" srcOrd="4" destOrd="0" presId="urn:microsoft.com/office/officeart/2005/8/layout/cycle5"/>
    <dgm:cxn modelId="{6B67F445-6D87-4A3E-A634-043FA2D6813F}" type="presParOf" srcId="{DF29DC35-4C46-4F67-9F50-921DA261AB9D}" destId="{9CD5AB84-1FEB-4BEA-ACF9-4805AE93D9B9}" srcOrd="5" destOrd="0" presId="urn:microsoft.com/office/officeart/2005/8/layout/cycle5"/>
    <dgm:cxn modelId="{E7320C79-D5CB-448D-BEA5-D43D87D69CAA}" type="presParOf" srcId="{DF29DC35-4C46-4F67-9F50-921DA261AB9D}" destId="{32A87F49-10BE-425E-A93F-F1D6B6C5E49B}" srcOrd="6" destOrd="0" presId="urn:microsoft.com/office/officeart/2005/8/layout/cycle5"/>
    <dgm:cxn modelId="{F0218E53-3388-4747-95A8-31232C638A55}" type="presParOf" srcId="{DF29DC35-4C46-4F67-9F50-921DA261AB9D}" destId="{2AC7887C-EAE2-4249-981D-0EC14A03F0AC}" srcOrd="7" destOrd="0" presId="urn:microsoft.com/office/officeart/2005/8/layout/cycle5"/>
    <dgm:cxn modelId="{E1AED126-664A-4BDC-8F53-971AAE34A216}" type="presParOf" srcId="{DF29DC35-4C46-4F67-9F50-921DA261AB9D}" destId="{BBBE1AE7-3CB3-4F26-974A-2D2354FD0A52}" srcOrd="8" destOrd="0" presId="urn:microsoft.com/office/officeart/2005/8/layout/cycle5"/>
    <dgm:cxn modelId="{610DFAAA-DF08-4202-873A-20E48334B770}" type="presParOf" srcId="{DF29DC35-4C46-4F67-9F50-921DA261AB9D}" destId="{6F287B19-1490-4EC7-8288-25572E4F3442}" srcOrd="9" destOrd="0" presId="urn:microsoft.com/office/officeart/2005/8/layout/cycle5"/>
    <dgm:cxn modelId="{83104457-93E1-4780-BB13-484CCB732570}" type="presParOf" srcId="{DF29DC35-4C46-4F67-9F50-921DA261AB9D}" destId="{6BABBCC9-EA2B-4EA3-9D1D-5F1B4930B265}" srcOrd="10" destOrd="0" presId="urn:microsoft.com/office/officeart/2005/8/layout/cycle5"/>
    <dgm:cxn modelId="{E1C296F7-4566-46DB-A1E4-A8763A96638A}" type="presParOf" srcId="{DF29DC35-4C46-4F67-9F50-921DA261AB9D}" destId="{0EBDAF91-F6BC-4375-9CCC-7C62B8FD79AF}" srcOrd="11" destOrd="0" presId="urn:microsoft.com/office/officeart/2005/8/layout/cycle5"/>
    <dgm:cxn modelId="{8A261ABC-0572-4BE1-AB2E-DEEAD63EA9AD}" type="presParOf" srcId="{DF29DC35-4C46-4F67-9F50-921DA261AB9D}" destId="{2C9498A9-92E0-4F0A-B081-8EBEA747E44A}" srcOrd="12" destOrd="0" presId="urn:microsoft.com/office/officeart/2005/8/layout/cycle5"/>
    <dgm:cxn modelId="{F03222B2-1471-486D-85F8-B3EF773A943C}" type="presParOf" srcId="{DF29DC35-4C46-4F67-9F50-921DA261AB9D}" destId="{3DBE151F-0989-41DD-8679-E2CC9FC81E69}" srcOrd="13" destOrd="0" presId="urn:microsoft.com/office/officeart/2005/8/layout/cycle5"/>
    <dgm:cxn modelId="{716F0E24-72F1-49CC-8F6D-4C5A9D3F9D80}" type="presParOf" srcId="{DF29DC35-4C46-4F67-9F50-921DA261AB9D}" destId="{784D9AF7-F677-4B4C-B97B-FC6D5A5D167D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8A06CBC-4A4B-4673-95B7-E8F0E69742F8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C0535FF0-62CF-40C4-AA69-44C9F2C31510}">
      <dgm:prSet/>
      <dgm:spPr/>
      <dgm:t>
        <a:bodyPr/>
        <a:lstStyle/>
        <a:p>
          <a:r>
            <a:rPr lang="pt-BR" dirty="0"/>
            <a:t>Obrigada!</a:t>
          </a:r>
          <a:endParaRPr lang="en-US" dirty="0"/>
        </a:p>
      </dgm:t>
    </dgm:pt>
    <dgm:pt modelId="{78711C4B-48AF-4D89-94F3-29E1DC362D48}" type="parTrans" cxnId="{FA432C0D-87A7-4F76-8D15-7369302A40CE}">
      <dgm:prSet/>
      <dgm:spPr/>
      <dgm:t>
        <a:bodyPr/>
        <a:lstStyle/>
        <a:p>
          <a:endParaRPr lang="en-US"/>
        </a:p>
      </dgm:t>
    </dgm:pt>
    <dgm:pt modelId="{8D11C392-8FC2-4759-8E64-587A0D619799}" type="sibTrans" cxnId="{FA432C0D-87A7-4F76-8D15-7369302A40CE}">
      <dgm:prSet/>
      <dgm:spPr/>
      <dgm:t>
        <a:bodyPr/>
        <a:lstStyle/>
        <a:p>
          <a:endParaRPr lang="en-US"/>
        </a:p>
      </dgm:t>
    </dgm:pt>
    <dgm:pt modelId="{A1038D0A-AB99-453D-B67E-13BE15CEE320}">
      <dgm:prSet/>
      <dgm:spPr/>
      <dgm:t>
        <a:bodyPr/>
        <a:lstStyle/>
        <a:p>
          <a:r>
            <a:rPr lang="pt-BR"/>
            <a:t>Contato</a:t>
          </a:r>
          <a:endParaRPr lang="en-US"/>
        </a:p>
      </dgm:t>
    </dgm:pt>
    <dgm:pt modelId="{262EB456-E7F9-4A83-AEEB-1283D89F5994}" type="parTrans" cxnId="{09E8F820-54D6-4ED8-83F9-B5F5977BCBF6}">
      <dgm:prSet/>
      <dgm:spPr/>
      <dgm:t>
        <a:bodyPr/>
        <a:lstStyle/>
        <a:p>
          <a:endParaRPr lang="en-US"/>
        </a:p>
      </dgm:t>
    </dgm:pt>
    <dgm:pt modelId="{99DDAB57-F42A-436C-BF5E-69177E5BA768}" type="sibTrans" cxnId="{09E8F820-54D6-4ED8-83F9-B5F5977BCBF6}">
      <dgm:prSet/>
      <dgm:spPr/>
      <dgm:t>
        <a:bodyPr/>
        <a:lstStyle/>
        <a:p>
          <a:endParaRPr lang="en-US"/>
        </a:p>
      </dgm:t>
    </dgm:pt>
    <dgm:pt modelId="{9A1F596F-2B97-47DC-8CDE-A17F3CC1370B}">
      <dgm:prSet/>
      <dgm:spPr/>
      <dgm:t>
        <a:bodyPr/>
        <a:lstStyle/>
        <a:p>
          <a:r>
            <a:rPr lang="pt-BR">
              <a:hlinkClick xmlns:r="http://schemas.openxmlformats.org/officeDocument/2006/relationships" r:id="rId1"/>
            </a:rPr>
            <a:t>sanmya@tajratecnologias.com.br</a:t>
          </a:r>
          <a:endParaRPr lang="en-US"/>
        </a:p>
      </dgm:t>
    </dgm:pt>
    <dgm:pt modelId="{3D80E146-7388-46AB-BCC8-8F90BE2DED78}" type="parTrans" cxnId="{710595A8-D2B8-4FFD-B384-B77A551B3362}">
      <dgm:prSet/>
      <dgm:spPr/>
      <dgm:t>
        <a:bodyPr/>
        <a:lstStyle/>
        <a:p>
          <a:endParaRPr lang="en-US"/>
        </a:p>
      </dgm:t>
    </dgm:pt>
    <dgm:pt modelId="{22055BFE-979F-44EB-8FA9-8BCC20232611}" type="sibTrans" cxnId="{710595A8-D2B8-4FFD-B384-B77A551B3362}">
      <dgm:prSet/>
      <dgm:spPr/>
      <dgm:t>
        <a:bodyPr/>
        <a:lstStyle/>
        <a:p>
          <a:endParaRPr lang="en-US"/>
        </a:p>
      </dgm:t>
    </dgm:pt>
    <dgm:pt modelId="{91ACEE0D-2598-40D6-A051-0DA480BE31B6}">
      <dgm:prSet/>
      <dgm:spPr/>
      <dgm:t>
        <a:bodyPr/>
        <a:lstStyle/>
        <a:p>
          <a:r>
            <a:rPr lang="pt-BR"/>
            <a:t>Tel: (12) 98148.0904</a:t>
          </a:r>
          <a:endParaRPr lang="en-US"/>
        </a:p>
      </dgm:t>
    </dgm:pt>
    <dgm:pt modelId="{3486D146-98C6-40DD-8242-E90B41D42E7A}" type="parTrans" cxnId="{19EFD1D8-618A-4B98-9B34-FBAE0B2BBBA3}">
      <dgm:prSet/>
      <dgm:spPr/>
      <dgm:t>
        <a:bodyPr/>
        <a:lstStyle/>
        <a:p>
          <a:endParaRPr lang="en-US"/>
        </a:p>
      </dgm:t>
    </dgm:pt>
    <dgm:pt modelId="{481CC8C5-3A5E-4C8A-A844-BA7473337634}" type="sibTrans" cxnId="{19EFD1D8-618A-4B98-9B34-FBAE0B2BBBA3}">
      <dgm:prSet/>
      <dgm:spPr/>
      <dgm:t>
        <a:bodyPr/>
        <a:lstStyle/>
        <a:p>
          <a:endParaRPr lang="en-US"/>
        </a:p>
      </dgm:t>
    </dgm:pt>
    <dgm:pt modelId="{E8EA4DC8-029B-485B-9BD8-F8784A660496}" type="pres">
      <dgm:prSet presAssocID="{68A06CBC-4A4B-4673-95B7-E8F0E69742F8}" presName="root" presStyleCnt="0">
        <dgm:presLayoutVars>
          <dgm:dir/>
          <dgm:resizeHandles val="exact"/>
        </dgm:presLayoutVars>
      </dgm:prSet>
      <dgm:spPr/>
    </dgm:pt>
    <dgm:pt modelId="{1F7E1C8C-1A5E-4D80-8504-3748AF1C897B}" type="pres">
      <dgm:prSet presAssocID="{C0535FF0-62CF-40C4-AA69-44C9F2C31510}" presName="compNode" presStyleCnt="0"/>
      <dgm:spPr/>
    </dgm:pt>
    <dgm:pt modelId="{6FBF5EE9-E8C3-43C7-A1F0-5D3993849C18}" type="pres">
      <dgm:prSet presAssocID="{C0535FF0-62CF-40C4-AA69-44C9F2C31510}" presName="bgRect" presStyleLbl="bgShp" presStyleIdx="0" presStyleCnt="4"/>
      <dgm:spPr/>
    </dgm:pt>
    <dgm:pt modelId="{4AF5189A-CC3B-4E02-AEEE-07AACEA0A02A}" type="pres">
      <dgm:prSet presAssocID="{C0535FF0-62CF-40C4-AA69-44C9F2C31510}" presName="iconRect" presStyleLbl="node1" presStyleIdx="0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iling Face with No Fill"/>
        </a:ext>
      </dgm:extLst>
    </dgm:pt>
    <dgm:pt modelId="{B76684E9-EC41-4465-9F47-24345B24285C}" type="pres">
      <dgm:prSet presAssocID="{C0535FF0-62CF-40C4-AA69-44C9F2C31510}" presName="spaceRect" presStyleCnt="0"/>
      <dgm:spPr/>
    </dgm:pt>
    <dgm:pt modelId="{056EA730-6523-4D26-80B4-EFFD8E9DDDE5}" type="pres">
      <dgm:prSet presAssocID="{C0535FF0-62CF-40C4-AA69-44C9F2C31510}" presName="parTx" presStyleLbl="revTx" presStyleIdx="0" presStyleCnt="4">
        <dgm:presLayoutVars>
          <dgm:chMax val="0"/>
          <dgm:chPref val="0"/>
        </dgm:presLayoutVars>
      </dgm:prSet>
      <dgm:spPr/>
    </dgm:pt>
    <dgm:pt modelId="{974106D9-2B75-4929-B314-C24A9AB7A6FA}" type="pres">
      <dgm:prSet presAssocID="{8D11C392-8FC2-4759-8E64-587A0D619799}" presName="sibTrans" presStyleCnt="0"/>
      <dgm:spPr/>
    </dgm:pt>
    <dgm:pt modelId="{D9BC32D9-7614-49DB-B93D-948B954DF00A}" type="pres">
      <dgm:prSet presAssocID="{A1038D0A-AB99-453D-B67E-13BE15CEE320}" presName="compNode" presStyleCnt="0"/>
      <dgm:spPr/>
    </dgm:pt>
    <dgm:pt modelId="{255FE0A1-9A92-4B0B-AE17-2409552F0F38}" type="pres">
      <dgm:prSet presAssocID="{A1038D0A-AB99-453D-B67E-13BE15CEE320}" presName="bgRect" presStyleLbl="bgShp" presStyleIdx="1" presStyleCnt="4"/>
      <dgm:spPr/>
    </dgm:pt>
    <dgm:pt modelId="{3A917CC8-D13A-457E-AB7B-DF49C1396BBA}" type="pres">
      <dgm:prSet presAssocID="{A1038D0A-AB99-453D-B67E-13BE15CEE320}" presName="iconRect" presStyleLbl="node1" presStyleIdx="1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nk"/>
        </a:ext>
      </dgm:extLst>
    </dgm:pt>
    <dgm:pt modelId="{99B3EFDB-DB70-42CE-8F29-832C62B110C8}" type="pres">
      <dgm:prSet presAssocID="{A1038D0A-AB99-453D-B67E-13BE15CEE320}" presName="spaceRect" presStyleCnt="0"/>
      <dgm:spPr/>
    </dgm:pt>
    <dgm:pt modelId="{01896E48-97E4-4E27-85A0-CA17FA879481}" type="pres">
      <dgm:prSet presAssocID="{A1038D0A-AB99-453D-B67E-13BE15CEE320}" presName="parTx" presStyleLbl="revTx" presStyleIdx="1" presStyleCnt="4">
        <dgm:presLayoutVars>
          <dgm:chMax val="0"/>
          <dgm:chPref val="0"/>
        </dgm:presLayoutVars>
      </dgm:prSet>
      <dgm:spPr/>
    </dgm:pt>
    <dgm:pt modelId="{DEC3D410-CBBF-445E-BF28-EC500A806898}" type="pres">
      <dgm:prSet presAssocID="{99DDAB57-F42A-436C-BF5E-69177E5BA768}" presName="sibTrans" presStyleCnt="0"/>
      <dgm:spPr/>
    </dgm:pt>
    <dgm:pt modelId="{96AF40A2-B3C6-4F9C-8299-CD9D93C9D70F}" type="pres">
      <dgm:prSet presAssocID="{9A1F596F-2B97-47DC-8CDE-A17F3CC1370B}" presName="compNode" presStyleCnt="0"/>
      <dgm:spPr/>
    </dgm:pt>
    <dgm:pt modelId="{210801C9-0505-4B12-813C-1C31243BF101}" type="pres">
      <dgm:prSet presAssocID="{9A1F596F-2B97-47DC-8CDE-A17F3CC1370B}" presName="bgRect" presStyleLbl="bgShp" presStyleIdx="2" presStyleCnt="4"/>
      <dgm:spPr/>
    </dgm:pt>
    <dgm:pt modelId="{79D8437E-9BBB-4312-847C-BCFB99E13C79}" type="pres">
      <dgm:prSet presAssocID="{9A1F596F-2B97-47DC-8CDE-A17F3CC1370B}" presName="iconRect" presStyleLbl="node1" presStyleIdx="2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E-mail"/>
        </a:ext>
      </dgm:extLst>
    </dgm:pt>
    <dgm:pt modelId="{CBFC9A71-C17E-4D3A-B2C5-8C2AD7A14835}" type="pres">
      <dgm:prSet presAssocID="{9A1F596F-2B97-47DC-8CDE-A17F3CC1370B}" presName="spaceRect" presStyleCnt="0"/>
      <dgm:spPr/>
    </dgm:pt>
    <dgm:pt modelId="{EC18E117-0BD9-42C3-A8D3-80F9B30CD7CB}" type="pres">
      <dgm:prSet presAssocID="{9A1F596F-2B97-47DC-8CDE-A17F3CC1370B}" presName="parTx" presStyleLbl="revTx" presStyleIdx="2" presStyleCnt="4">
        <dgm:presLayoutVars>
          <dgm:chMax val="0"/>
          <dgm:chPref val="0"/>
        </dgm:presLayoutVars>
      </dgm:prSet>
      <dgm:spPr/>
    </dgm:pt>
    <dgm:pt modelId="{B0961F0A-D32E-4277-8167-5B530804F777}" type="pres">
      <dgm:prSet presAssocID="{22055BFE-979F-44EB-8FA9-8BCC20232611}" presName="sibTrans" presStyleCnt="0"/>
      <dgm:spPr/>
    </dgm:pt>
    <dgm:pt modelId="{A0FD2B34-A658-4431-BAC3-28E1F1540F58}" type="pres">
      <dgm:prSet presAssocID="{91ACEE0D-2598-40D6-A051-0DA480BE31B6}" presName="compNode" presStyleCnt="0"/>
      <dgm:spPr/>
    </dgm:pt>
    <dgm:pt modelId="{61451D56-5FC5-488E-ABDF-46F923AB54C6}" type="pres">
      <dgm:prSet presAssocID="{91ACEE0D-2598-40D6-A051-0DA480BE31B6}" presName="bgRect" presStyleLbl="bgShp" presStyleIdx="3" presStyleCnt="4"/>
      <dgm:spPr/>
    </dgm:pt>
    <dgm:pt modelId="{1D121182-D225-4C55-9FE6-C70C15101B2C}" type="pres">
      <dgm:prSet presAssocID="{91ACEE0D-2598-40D6-A051-0DA480BE31B6}" presName="iconRect" presStyleLbl="node1" presStyleIdx="3" presStyleCnt="4"/>
      <dgm:spPr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all center"/>
        </a:ext>
      </dgm:extLst>
    </dgm:pt>
    <dgm:pt modelId="{97945C4C-82FA-4CA0-B776-5284C78716BC}" type="pres">
      <dgm:prSet presAssocID="{91ACEE0D-2598-40D6-A051-0DA480BE31B6}" presName="spaceRect" presStyleCnt="0"/>
      <dgm:spPr/>
    </dgm:pt>
    <dgm:pt modelId="{9854B838-C4C0-45B7-B06B-5A18C4EF4717}" type="pres">
      <dgm:prSet presAssocID="{91ACEE0D-2598-40D6-A051-0DA480BE31B6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FA432C0D-87A7-4F76-8D15-7369302A40CE}" srcId="{68A06CBC-4A4B-4673-95B7-E8F0E69742F8}" destId="{C0535FF0-62CF-40C4-AA69-44C9F2C31510}" srcOrd="0" destOrd="0" parTransId="{78711C4B-48AF-4D89-94F3-29E1DC362D48}" sibTransId="{8D11C392-8FC2-4759-8E64-587A0D619799}"/>
    <dgm:cxn modelId="{09E8F820-54D6-4ED8-83F9-B5F5977BCBF6}" srcId="{68A06CBC-4A4B-4673-95B7-E8F0E69742F8}" destId="{A1038D0A-AB99-453D-B67E-13BE15CEE320}" srcOrd="1" destOrd="0" parTransId="{262EB456-E7F9-4A83-AEEB-1283D89F5994}" sibTransId="{99DDAB57-F42A-436C-BF5E-69177E5BA768}"/>
    <dgm:cxn modelId="{C118842D-661C-43DF-B0E5-C7EA0F5C518C}" type="presOf" srcId="{68A06CBC-4A4B-4673-95B7-E8F0E69742F8}" destId="{E8EA4DC8-029B-485B-9BD8-F8784A660496}" srcOrd="0" destOrd="0" presId="urn:microsoft.com/office/officeart/2018/2/layout/IconVerticalSolidList"/>
    <dgm:cxn modelId="{51F79B82-3425-42CB-BC47-55F86484B288}" type="presOf" srcId="{C0535FF0-62CF-40C4-AA69-44C9F2C31510}" destId="{056EA730-6523-4D26-80B4-EFFD8E9DDDE5}" srcOrd="0" destOrd="0" presId="urn:microsoft.com/office/officeart/2018/2/layout/IconVerticalSolidList"/>
    <dgm:cxn modelId="{EB1AD49A-9C67-466A-8722-4E6040FD25FD}" type="presOf" srcId="{A1038D0A-AB99-453D-B67E-13BE15CEE320}" destId="{01896E48-97E4-4E27-85A0-CA17FA879481}" srcOrd="0" destOrd="0" presId="urn:microsoft.com/office/officeart/2018/2/layout/IconVerticalSolidList"/>
    <dgm:cxn modelId="{710595A8-D2B8-4FFD-B384-B77A551B3362}" srcId="{68A06CBC-4A4B-4673-95B7-E8F0E69742F8}" destId="{9A1F596F-2B97-47DC-8CDE-A17F3CC1370B}" srcOrd="2" destOrd="0" parTransId="{3D80E146-7388-46AB-BCC8-8F90BE2DED78}" sibTransId="{22055BFE-979F-44EB-8FA9-8BCC20232611}"/>
    <dgm:cxn modelId="{85D354CB-ED7C-470C-873C-2A587C568055}" type="presOf" srcId="{9A1F596F-2B97-47DC-8CDE-A17F3CC1370B}" destId="{EC18E117-0BD9-42C3-A8D3-80F9B30CD7CB}" srcOrd="0" destOrd="0" presId="urn:microsoft.com/office/officeart/2018/2/layout/IconVerticalSolidList"/>
    <dgm:cxn modelId="{19EFD1D8-618A-4B98-9B34-FBAE0B2BBBA3}" srcId="{68A06CBC-4A4B-4673-95B7-E8F0E69742F8}" destId="{91ACEE0D-2598-40D6-A051-0DA480BE31B6}" srcOrd="3" destOrd="0" parTransId="{3486D146-98C6-40DD-8242-E90B41D42E7A}" sibTransId="{481CC8C5-3A5E-4C8A-A844-BA7473337634}"/>
    <dgm:cxn modelId="{6C8780FB-FC30-4A9F-84B0-F0AE731944E8}" type="presOf" srcId="{91ACEE0D-2598-40D6-A051-0DA480BE31B6}" destId="{9854B838-C4C0-45B7-B06B-5A18C4EF4717}" srcOrd="0" destOrd="0" presId="urn:microsoft.com/office/officeart/2018/2/layout/IconVerticalSolidList"/>
    <dgm:cxn modelId="{5FF3330B-575D-407D-9A99-4F4C19FDBB3D}" type="presParOf" srcId="{E8EA4DC8-029B-485B-9BD8-F8784A660496}" destId="{1F7E1C8C-1A5E-4D80-8504-3748AF1C897B}" srcOrd="0" destOrd="0" presId="urn:microsoft.com/office/officeart/2018/2/layout/IconVerticalSolidList"/>
    <dgm:cxn modelId="{E1BCB1DD-0B0A-48AE-931A-DF47C220E37B}" type="presParOf" srcId="{1F7E1C8C-1A5E-4D80-8504-3748AF1C897B}" destId="{6FBF5EE9-E8C3-43C7-A1F0-5D3993849C18}" srcOrd="0" destOrd="0" presId="urn:microsoft.com/office/officeart/2018/2/layout/IconVerticalSolidList"/>
    <dgm:cxn modelId="{8A2C3DDB-1E4F-44EB-B8B3-B4DB6BF58826}" type="presParOf" srcId="{1F7E1C8C-1A5E-4D80-8504-3748AF1C897B}" destId="{4AF5189A-CC3B-4E02-AEEE-07AACEA0A02A}" srcOrd="1" destOrd="0" presId="urn:microsoft.com/office/officeart/2018/2/layout/IconVerticalSolidList"/>
    <dgm:cxn modelId="{463F0787-AA8A-48F6-9CB4-D2406AE157E8}" type="presParOf" srcId="{1F7E1C8C-1A5E-4D80-8504-3748AF1C897B}" destId="{B76684E9-EC41-4465-9F47-24345B24285C}" srcOrd="2" destOrd="0" presId="urn:microsoft.com/office/officeart/2018/2/layout/IconVerticalSolidList"/>
    <dgm:cxn modelId="{B4364779-D238-4DE8-B10B-DCA80D138526}" type="presParOf" srcId="{1F7E1C8C-1A5E-4D80-8504-3748AF1C897B}" destId="{056EA730-6523-4D26-80B4-EFFD8E9DDDE5}" srcOrd="3" destOrd="0" presId="urn:microsoft.com/office/officeart/2018/2/layout/IconVerticalSolidList"/>
    <dgm:cxn modelId="{59F26BF5-9EAC-4524-B351-902905D15EC4}" type="presParOf" srcId="{E8EA4DC8-029B-485B-9BD8-F8784A660496}" destId="{974106D9-2B75-4929-B314-C24A9AB7A6FA}" srcOrd="1" destOrd="0" presId="urn:microsoft.com/office/officeart/2018/2/layout/IconVerticalSolidList"/>
    <dgm:cxn modelId="{65C1D6F7-406C-4AE4-8764-E173937B2292}" type="presParOf" srcId="{E8EA4DC8-029B-485B-9BD8-F8784A660496}" destId="{D9BC32D9-7614-49DB-B93D-948B954DF00A}" srcOrd="2" destOrd="0" presId="urn:microsoft.com/office/officeart/2018/2/layout/IconVerticalSolidList"/>
    <dgm:cxn modelId="{BC06D492-0F87-41FA-85E0-B83CC4371773}" type="presParOf" srcId="{D9BC32D9-7614-49DB-B93D-948B954DF00A}" destId="{255FE0A1-9A92-4B0B-AE17-2409552F0F38}" srcOrd="0" destOrd="0" presId="urn:microsoft.com/office/officeart/2018/2/layout/IconVerticalSolidList"/>
    <dgm:cxn modelId="{A3E2A8EE-8C92-4713-9D31-4C8826B762F5}" type="presParOf" srcId="{D9BC32D9-7614-49DB-B93D-948B954DF00A}" destId="{3A917CC8-D13A-457E-AB7B-DF49C1396BBA}" srcOrd="1" destOrd="0" presId="urn:microsoft.com/office/officeart/2018/2/layout/IconVerticalSolidList"/>
    <dgm:cxn modelId="{2F572E32-9F3A-4E9A-95DE-461980747DEC}" type="presParOf" srcId="{D9BC32D9-7614-49DB-B93D-948B954DF00A}" destId="{99B3EFDB-DB70-42CE-8F29-832C62B110C8}" srcOrd="2" destOrd="0" presId="urn:microsoft.com/office/officeart/2018/2/layout/IconVerticalSolidList"/>
    <dgm:cxn modelId="{B0557E98-996A-44D9-A311-925BBE63835A}" type="presParOf" srcId="{D9BC32D9-7614-49DB-B93D-948B954DF00A}" destId="{01896E48-97E4-4E27-85A0-CA17FA879481}" srcOrd="3" destOrd="0" presId="urn:microsoft.com/office/officeart/2018/2/layout/IconVerticalSolidList"/>
    <dgm:cxn modelId="{59132832-4C2D-4A5D-B0A7-F9AE4783F710}" type="presParOf" srcId="{E8EA4DC8-029B-485B-9BD8-F8784A660496}" destId="{DEC3D410-CBBF-445E-BF28-EC500A806898}" srcOrd="3" destOrd="0" presId="urn:microsoft.com/office/officeart/2018/2/layout/IconVerticalSolidList"/>
    <dgm:cxn modelId="{7A8B70FB-FDF9-4B4F-8B1F-713031CBBEC9}" type="presParOf" srcId="{E8EA4DC8-029B-485B-9BD8-F8784A660496}" destId="{96AF40A2-B3C6-4F9C-8299-CD9D93C9D70F}" srcOrd="4" destOrd="0" presId="urn:microsoft.com/office/officeart/2018/2/layout/IconVerticalSolidList"/>
    <dgm:cxn modelId="{6F2E2D41-779B-47FB-8864-9EC5F8F394C2}" type="presParOf" srcId="{96AF40A2-B3C6-4F9C-8299-CD9D93C9D70F}" destId="{210801C9-0505-4B12-813C-1C31243BF101}" srcOrd="0" destOrd="0" presId="urn:microsoft.com/office/officeart/2018/2/layout/IconVerticalSolidList"/>
    <dgm:cxn modelId="{C14B0F2B-F892-4B31-BBBA-61D56ADDEC4E}" type="presParOf" srcId="{96AF40A2-B3C6-4F9C-8299-CD9D93C9D70F}" destId="{79D8437E-9BBB-4312-847C-BCFB99E13C79}" srcOrd="1" destOrd="0" presId="urn:microsoft.com/office/officeart/2018/2/layout/IconVerticalSolidList"/>
    <dgm:cxn modelId="{1C10E70C-824C-4324-AE60-528F3FCB78C5}" type="presParOf" srcId="{96AF40A2-B3C6-4F9C-8299-CD9D93C9D70F}" destId="{CBFC9A71-C17E-4D3A-B2C5-8C2AD7A14835}" srcOrd="2" destOrd="0" presId="urn:microsoft.com/office/officeart/2018/2/layout/IconVerticalSolidList"/>
    <dgm:cxn modelId="{B58D49EE-8428-4143-9198-213D5CBAC538}" type="presParOf" srcId="{96AF40A2-B3C6-4F9C-8299-CD9D93C9D70F}" destId="{EC18E117-0BD9-42C3-A8D3-80F9B30CD7CB}" srcOrd="3" destOrd="0" presId="urn:microsoft.com/office/officeart/2018/2/layout/IconVerticalSolidList"/>
    <dgm:cxn modelId="{14921D91-4C0B-4D0D-81F1-450548497445}" type="presParOf" srcId="{E8EA4DC8-029B-485B-9BD8-F8784A660496}" destId="{B0961F0A-D32E-4277-8167-5B530804F777}" srcOrd="5" destOrd="0" presId="urn:microsoft.com/office/officeart/2018/2/layout/IconVerticalSolidList"/>
    <dgm:cxn modelId="{9EE6F11B-8A00-4769-B88D-357070FF5FF2}" type="presParOf" srcId="{E8EA4DC8-029B-485B-9BD8-F8784A660496}" destId="{A0FD2B34-A658-4431-BAC3-28E1F1540F58}" srcOrd="6" destOrd="0" presId="urn:microsoft.com/office/officeart/2018/2/layout/IconVerticalSolidList"/>
    <dgm:cxn modelId="{BC121AAF-5C03-4F50-B8A1-278F220D995F}" type="presParOf" srcId="{A0FD2B34-A658-4431-BAC3-28E1F1540F58}" destId="{61451D56-5FC5-488E-ABDF-46F923AB54C6}" srcOrd="0" destOrd="0" presId="urn:microsoft.com/office/officeart/2018/2/layout/IconVerticalSolidList"/>
    <dgm:cxn modelId="{3CA5899B-E388-420B-B154-198FF4784102}" type="presParOf" srcId="{A0FD2B34-A658-4431-BAC3-28E1F1540F58}" destId="{1D121182-D225-4C55-9FE6-C70C15101B2C}" srcOrd="1" destOrd="0" presId="urn:microsoft.com/office/officeart/2018/2/layout/IconVerticalSolidList"/>
    <dgm:cxn modelId="{D32155E5-934F-4AD2-AD11-49D960B814E6}" type="presParOf" srcId="{A0FD2B34-A658-4431-BAC3-28E1F1540F58}" destId="{97945C4C-82FA-4CA0-B776-5284C78716BC}" srcOrd="2" destOrd="0" presId="urn:microsoft.com/office/officeart/2018/2/layout/IconVerticalSolidList"/>
    <dgm:cxn modelId="{0676CE88-FDAF-4654-AAB0-01F38F0EE0EF}" type="presParOf" srcId="{A0FD2B34-A658-4431-BAC3-28E1F1540F58}" destId="{9854B838-C4C0-45B7-B06B-5A18C4EF471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13B2F6-ED7B-400F-A289-BA49ACBAE8CE}">
      <dsp:nvSpPr>
        <dsp:cNvPr id="0" name=""/>
        <dsp:cNvSpPr/>
      </dsp:nvSpPr>
      <dsp:spPr>
        <a:xfrm>
          <a:off x="0" y="0"/>
          <a:ext cx="9288654" cy="166023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Possíveis projetos (programas)</a:t>
          </a:r>
          <a:endParaRPr lang="en-US" sz="4300" kern="1200" dirty="0"/>
        </a:p>
      </dsp:txBody>
      <dsp:txXfrm>
        <a:off x="48627" y="48627"/>
        <a:ext cx="7572674" cy="1562978"/>
      </dsp:txXfrm>
    </dsp:sp>
    <dsp:sp modelId="{AA5BB9EE-CE98-4F68-B3BC-50D7AF05EF15}">
      <dsp:nvSpPr>
        <dsp:cNvPr id="0" name=""/>
        <dsp:cNvSpPr/>
      </dsp:nvSpPr>
      <dsp:spPr>
        <a:xfrm>
          <a:off x="1639174" y="2029172"/>
          <a:ext cx="9288654" cy="1660232"/>
        </a:xfrm>
        <a:prstGeom prst="roundRect">
          <a:avLst>
            <a:gd name="adj" fmla="val 10000"/>
          </a:avLst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/>
            <a:t>Estruturação de projetos</a:t>
          </a:r>
          <a:endParaRPr lang="en-US" sz="4300" kern="1200" dirty="0"/>
        </a:p>
      </dsp:txBody>
      <dsp:txXfrm>
        <a:off x="1687801" y="2077799"/>
        <a:ext cx="6473075" cy="1562978"/>
      </dsp:txXfrm>
    </dsp:sp>
    <dsp:sp modelId="{AD150427-B958-4C3E-B167-89F9B36157BF}">
      <dsp:nvSpPr>
        <dsp:cNvPr id="0" name=""/>
        <dsp:cNvSpPr/>
      </dsp:nvSpPr>
      <dsp:spPr>
        <a:xfrm>
          <a:off x="8209503" y="1305127"/>
          <a:ext cx="1079150" cy="1079150"/>
        </a:xfrm>
        <a:prstGeom prst="downArrow">
          <a:avLst>
            <a:gd name="adj1" fmla="val 55000"/>
            <a:gd name="adj2" fmla="val 45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3600" kern="1200"/>
        </a:p>
      </dsp:txBody>
      <dsp:txXfrm>
        <a:off x="8452312" y="1305127"/>
        <a:ext cx="593532" cy="8120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8A6970-4A06-403D-90F2-0A297640BA68}">
      <dsp:nvSpPr>
        <dsp:cNvPr id="0" name=""/>
        <dsp:cNvSpPr/>
      </dsp:nvSpPr>
      <dsp:spPr>
        <a:xfrm>
          <a:off x="0" y="559460"/>
          <a:ext cx="7740950" cy="111793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Como viverei esses anos?</a:t>
          </a:r>
          <a:endParaRPr lang="en-US" sz="2800" kern="1200"/>
        </a:p>
      </dsp:txBody>
      <dsp:txXfrm>
        <a:off x="54573" y="614033"/>
        <a:ext cx="7631804" cy="1008788"/>
      </dsp:txXfrm>
    </dsp:sp>
    <dsp:sp modelId="{4A697150-D8BB-4E96-B7A2-ABA1BBB1BA2E}">
      <dsp:nvSpPr>
        <dsp:cNvPr id="0" name=""/>
        <dsp:cNvSpPr/>
      </dsp:nvSpPr>
      <dsp:spPr>
        <a:xfrm>
          <a:off x="0" y="1758035"/>
          <a:ext cx="7740950" cy="1117934"/>
        </a:xfrm>
        <a:prstGeom prst="roundRect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Estou bem para viver esses próximos anos?</a:t>
          </a:r>
          <a:endParaRPr lang="en-US" sz="2800" kern="1200"/>
        </a:p>
      </dsp:txBody>
      <dsp:txXfrm>
        <a:off x="54573" y="1812608"/>
        <a:ext cx="7631804" cy="1008788"/>
      </dsp:txXfrm>
    </dsp:sp>
    <dsp:sp modelId="{B07D28F9-380A-440C-A12C-C9B4C670A6A5}">
      <dsp:nvSpPr>
        <dsp:cNvPr id="0" name=""/>
        <dsp:cNvSpPr/>
      </dsp:nvSpPr>
      <dsp:spPr>
        <a:xfrm>
          <a:off x="0" y="2956610"/>
          <a:ext cx="7740950" cy="1117934"/>
        </a:xfrm>
        <a:prstGeom prst="round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800" kern="1200"/>
            <a:t>Quantos anos ainda me restam com qualidade de vida (capacidade funcional e autonomia)?</a:t>
          </a:r>
          <a:endParaRPr lang="en-US" sz="2800" kern="1200"/>
        </a:p>
      </dsp:txBody>
      <dsp:txXfrm>
        <a:off x="54573" y="3011183"/>
        <a:ext cx="7631804" cy="10087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D6F137-67BF-4D7C-B95B-C1127A156A77}">
      <dsp:nvSpPr>
        <dsp:cNvPr id="0" name=""/>
        <dsp:cNvSpPr/>
      </dsp:nvSpPr>
      <dsp:spPr>
        <a:xfrm>
          <a:off x="4163" y="550793"/>
          <a:ext cx="2254019" cy="1352411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Perfil da população “inativo”</a:t>
          </a:r>
          <a:endParaRPr lang="en-US" sz="1900" kern="1200" dirty="0"/>
        </a:p>
      </dsp:txBody>
      <dsp:txXfrm>
        <a:off x="4163" y="550793"/>
        <a:ext cx="2254019" cy="1352411"/>
      </dsp:txXfrm>
    </dsp:sp>
    <dsp:sp modelId="{C3CD27A2-C725-4205-9848-59E8ACAA0066}">
      <dsp:nvSpPr>
        <dsp:cNvPr id="0" name=""/>
        <dsp:cNvSpPr/>
      </dsp:nvSpPr>
      <dsp:spPr>
        <a:xfrm>
          <a:off x="2483584" y="550793"/>
          <a:ext cx="2254019" cy="1352411"/>
        </a:xfrm>
        <a:prstGeom prst="rect">
          <a:avLst/>
        </a:prstGeom>
        <a:solidFill>
          <a:schemeClr val="accent2">
            <a:hueOff val="805452"/>
            <a:satOff val="-2312"/>
            <a:lumOff val="-370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/>
            <a:t>Projetos de Vida</a:t>
          </a:r>
          <a:endParaRPr lang="en-US" sz="1900" kern="1200"/>
        </a:p>
      </dsp:txBody>
      <dsp:txXfrm>
        <a:off x="2483584" y="550793"/>
        <a:ext cx="2254019" cy="1352411"/>
      </dsp:txXfrm>
    </dsp:sp>
    <dsp:sp modelId="{535E232C-DCED-462D-AD1F-0A82117010D8}">
      <dsp:nvSpPr>
        <dsp:cNvPr id="0" name=""/>
        <dsp:cNvSpPr/>
      </dsp:nvSpPr>
      <dsp:spPr>
        <a:xfrm>
          <a:off x="4963005" y="550793"/>
          <a:ext cx="2254019" cy="1352411"/>
        </a:xfrm>
        <a:prstGeom prst="rect">
          <a:avLst/>
        </a:prstGeom>
        <a:solidFill>
          <a:schemeClr val="accent2">
            <a:hueOff val="1610903"/>
            <a:satOff val="-4623"/>
            <a:lumOff val="-7402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Aprendizado ao longo da vida</a:t>
          </a:r>
          <a:endParaRPr lang="en-US" sz="1900" kern="1200" dirty="0"/>
        </a:p>
      </dsp:txBody>
      <dsp:txXfrm>
        <a:off x="4963005" y="550793"/>
        <a:ext cx="2254019" cy="1352411"/>
      </dsp:txXfrm>
    </dsp:sp>
    <dsp:sp modelId="{65043FF8-8AF5-4A27-A5E9-0C31DABC54D5}">
      <dsp:nvSpPr>
        <dsp:cNvPr id="0" name=""/>
        <dsp:cNvSpPr/>
      </dsp:nvSpPr>
      <dsp:spPr>
        <a:xfrm>
          <a:off x="7442426" y="550793"/>
          <a:ext cx="2254019" cy="1352411"/>
        </a:xfrm>
        <a:prstGeom prst="rect">
          <a:avLst/>
        </a:prstGeom>
        <a:solidFill>
          <a:schemeClr val="accent2">
            <a:hueOff val="2416355"/>
            <a:satOff val="-6935"/>
            <a:lumOff val="-11103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Enfrentamento do isolamento social</a:t>
          </a:r>
          <a:endParaRPr lang="en-US" sz="1900" kern="1200" dirty="0"/>
        </a:p>
      </dsp:txBody>
      <dsp:txXfrm>
        <a:off x="7442426" y="550793"/>
        <a:ext cx="2254019" cy="1352411"/>
      </dsp:txXfrm>
    </dsp:sp>
    <dsp:sp modelId="{02CFA82B-7F82-48C7-90D7-F08574C723CE}">
      <dsp:nvSpPr>
        <dsp:cNvPr id="0" name=""/>
        <dsp:cNvSpPr/>
      </dsp:nvSpPr>
      <dsp:spPr>
        <a:xfrm>
          <a:off x="9921847" y="550793"/>
          <a:ext cx="2254019" cy="1352411"/>
        </a:xfrm>
        <a:prstGeom prst="rect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Cuidar de quem cuidou</a:t>
          </a:r>
          <a:endParaRPr lang="en-US" sz="1900" kern="1200" dirty="0"/>
        </a:p>
      </dsp:txBody>
      <dsp:txXfrm>
        <a:off x="9921847" y="550793"/>
        <a:ext cx="2254019" cy="1352411"/>
      </dsp:txXfrm>
    </dsp:sp>
    <dsp:sp modelId="{6830026A-CFAD-4EA8-9515-45C1A0DA90A2}">
      <dsp:nvSpPr>
        <dsp:cNvPr id="0" name=""/>
        <dsp:cNvSpPr/>
      </dsp:nvSpPr>
      <dsp:spPr>
        <a:xfrm>
          <a:off x="1243873" y="2128606"/>
          <a:ext cx="2254019" cy="1352411"/>
        </a:xfrm>
        <a:prstGeom prst="rect">
          <a:avLst/>
        </a:prstGeom>
        <a:solidFill>
          <a:schemeClr val="accent2">
            <a:hueOff val="4027259"/>
            <a:satOff val="-11558"/>
            <a:lumOff val="-18506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Violência contra a pessoa idosa</a:t>
          </a:r>
          <a:endParaRPr lang="en-US" sz="1900" kern="1200" dirty="0"/>
        </a:p>
      </dsp:txBody>
      <dsp:txXfrm>
        <a:off x="1243873" y="2128606"/>
        <a:ext cx="2254019" cy="1352411"/>
      </dsp:txXfrm>
    </dsp:sp>
    <dsp:sp modelId="{5665B4B9-DFDC-4510-A82B-F2F6FAE3D028}">
      <dsp:nvSpPr>
        <dsp:cNvPr id="0" name=""/>
        <dsp:cNvSpPr/>
      </dsp:nvSpPr>
      <dsp:spPr>
        <a:xfrm>
          <a:off x="3723294" y="2128606"/>
          <a:ext cx="2254019" cy="1352411"/>
        </a:xfrm>
        <a:prstGeom prst="rect">
          <a:avLst/>
        </a:prstGeom>
        <a:solidFill>
          <a:schemeClr val="accent2">
            <a:hueOff val="4832710"/>
            <a:satOff val="-13870"/>
            <a:lumOff val="-222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Proteção ao consumidor</a:t>
          </a:r>
          <a:endParaRPr lang="en-US" sz="1900" kern="1200" dirty="0"/>
        </a:p>
      </dsp:txBody>
      <dsp:txXfrm>
        <a:off x="3723294" y="2128606"/>
        <a:ext cx="2254019" cy="1352411"/>
      </dsp:txXfrm>
    </dsp:sp>
    <dsp:sp modelId="{C8DAC54A-7021-4037-A4CE-CD737B2497EC}">
      <dsp:nvSpPr>
        <dsp:cNvPr id="0" name=""/>
        <dsp:cNvSpPr/>
      </dsp:nvSpPr>
      <dsp:spPr>
        <a:xfrm>
          <a:off x="6202715" y="2128606"/>
          <a:ext cx="2254019" cy="1352411"/>
        </a:xfrm>
        <a:prstGeom prst="rect">
          <a:avLst/>
        </a:prstGeom>
        <a:solidFill>
          <a:schemeClr val="accent2">
            <a:hueOff val="5638162"/>
            <a:satOff val="-16181"/>
            <a:lumOff val="-2590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 dirty="0"/>
            <a:t>Atlas da Longevidade</a:t>
          </a:r>
          <a:endParaRPr lang="en-US" sz="1900" kern="1200" dirty="0"/>
        </a:p>
      </dsp:txBody>
      <dsp:txXfrm>
        <a:off x="6202715" y="2128606"/>
        <a:ext cx="2254019" cy="1352411"/>
      </dsp:txXfrm>
    </dsp:sp>
    <dsp:sp modelId="{9DE9866B-E4FF-40E8-90C1-A1C486C6A2CE}">
      <dsp:nvSpPr>
        <dsp:cNvPr id="0" name=""/>
        <dsp:cNvSpPr/>
      </dsp:nvSpPr>
      <dsp:spPr>
        <a:xfrm>
          <a:off x="8682137" y="2128606"/>
          <a:ext cx="2254019" cy="1352411"/>
        </a:xfrm>
        <a:prstGeom prst="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900" kern="1200"/>
            <a:t>Empreendedorismo 50+</a:t>
          </a:r>
          <a:endParaRPr lang="en-US" sz="1900" kern="1200"/>
        </a:p>
      </dsp:txBody>
      <dsp:txXfrm>
        <a:off x="8682137" y="2128606"/>
        <a:ext cx="2254019" cy="13524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660F0D-A1E3-4043-B064-88596A1D5FF4}">
      <dsp:nvSpPr>
        <dsp:cNvPr id="0" name=""/>
        <dsp:cNvSpPr/>
      </dsp:nvSpPr>
      <dsp:spPr>
        <a:xfrm>
          <a:off x="3406804" y="2072"/>
          <a:ext cx="1773635" cy="1152862"/>
        </a:xfrm>
        <a:prstGeom prst="roundRect">
          <a:avLst/>
        </a:prstGeom>
        <a:solidFill>
          <a:schemeClr val="accent2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1º Por quê? </a:t>
          </a:r>
        </a:p>
      </dsp:txBody>
      <dsp:txXfrm>
        <a:off x="3463082" y="58350"/>
        <a:ext cx="1661079" cy="1040306"/>
      </dsp:txXfrm>
    </dsp:sp>
    <dsp:sp modelId="{962B887F-6A22-4E35-A467-B3B6DCDFB849}">
      <dsp:nvSpPr>
        <dsp:cNvPr id="0" name=""/>
        <dsp:cNvSpPr/>
      </dsp:nvSpPr>
      <dsp:spPr>
        <a:xfrm>
          <a:off x="1989121" y="578504"/>
          <a:ext cx="4609001" cy="4609001"/>
        </a:xfrm>
        <a:custGeom>
          <a:avLst/>
          <a:gdLst/>
          <a:ahLst/>
          <a:cxnLst/>
          <a:rect l="0" t="0" r="0" b="0"/>
          <a:pathLst>
            <a:path>
              <a:moveTo>
                <a:pt x="3429219" y="293100"/>
              </a:moveTo>
              <a:arcTo wR="2304500" hR="2304500" stAng="17952762" swAng="121260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4DFBD8-DE22-4FCA-B7D1-B89F33778050}">
      <dsp:nvSpPr>
        <dsp:cNvPr id="0" name=""/>
        <dsp:cNvSpPr/>
      </dsp:nvSpPr>
      <dsp:spPr>
        <a:xfrm>
          <a:off x="5598515" y="1594443"/>
          <a:ext cx="1773635" cy="1152862"/>
        </a:xfrm>
        <a:prstGeom prst="roundRect">
          <a:avLst/>
        </a:prstGeom>
        <a:solidFill>
          <a:schemeClr val="accent1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2º O que? </a:t>
          </a:r>
        </a:p>
      </dsp:txBody>
      <dsp:txXfrm>
        <a:off x="5654793" y="1650721"/>
        <a:ext cx="1661079" cy="1040306"/>
      </dsp:txXfrm>
    </dsp:sp>
    <dsp:sp modelId="{9CD5AB84-1FEB-4BEA-ACF9-4805AE93D9B9}">
      <dsp:nvSpPr>
        <dsp:cNvPr id="0" name=""/>
        <dsp:cNvSpPr/>
      </dsp:nvSpPr>
      <dsp:spPr>
        <a:xfrm>
          <a:off x="1989121" y="578504"/>
          <a:ext cx="4609001" cy="4609001"/>
        </a:xfrm>
        <a:custGeom>
          <a:avLst/>
          <a:gdLst/>
          <a:ahLst/>
          <a:cxnLst/>
          <a:rect l="0" t="0" r="0" b="0"/>
          <a:pathLst>
            <a:path>
              <a:moveTo>
                <a:pt x="4603489" y="2463790"/>
              </a:moveTo>
              <a:arcTo wR="2304500" hR="2304500" stAng="21837811" swAng="1360553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A87F49-10BE-425E-A93F-F1D6B6C5E49B}">
      <dsp:nvSpPr>
        <dsp:cNvPr id="0" name=""/>
        <dsp:cNvSpPr/>
      </dsp:nvSpPr>
      <dsp:spPr>
        <a:xfrm>
          <a:off x="4761356" y="4170954"/>
          <a:ext cx="1773635" cy="1152862"/>
        </a:xfrm>
        <a:prstGeom prst="roundRect">
          <a:avLst/>
        </a:prstGeom>
        <a:solidFill>
          <a:schemeClr val="accent3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3º Quem? </a:t>
          </a:r>
        </a:p>
      </dsp:txBody>
      <dsp:txXfrm>
        <a:off x="4817634" y="4227232"/>
        <a:ext cx="1661079" cy="1040306"/>
      </dsp:txXfrm>
    </dsp:sp>
    <dsp:sp modelId="{BBBE1AE7-3CB3-4F26-974A-2D2354FD0A52}">
      <dsp:nvSpPr>
        <dsp:cNvPr id="0" name=""/>
        <dsp:cNvSpPr/>
      </dsp:nvSpPr>
      <dsp:spPr>
        <a:xfrm>
          <a:off x="1989121" y="578504"/>
          <a:ext cx="4609001" cy="4609001"/>
        </a:xfrm>
        <a:custGeom>
          <a:avLst/>
          <a:gdLst/>
          <a:ahLst/>
          <a:cxnLst/>
          <a:rect l="0" t="0" r="0" b="0"/>
          <a:pathLst>
            <a:path>
              <a:moveTo>
                <a:pt x="2587695" y="4591534"/>
              </a:moveTo>
              <a:arcTo wR="2304500" hR="2304500" stAng="4976472" swAng="847056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287B19-1490-4EC7-8288-25572E4F3442}">
      <dsp:nvSpPr>
        <dsp:cNvPr id="0" name=""/>
        <dsp:cNvSpPr/>
      </dsp:nvSpPr>
      <dsp:spPr>
        <a:xfrm>
          <a:off x="2052253" y="4170954"/>
          <a:ext cx="1773635" cy="1152862"/>
        </a:xfrm>
        <a:prstGeom prst="roundRect">
          <a:avLst/>
        </a:prstGeom>
        <a:solidFill>
          <a:schemeClr val="accent6">
            <a:lumMod val="7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4º Como? </a:t>
          </a:r>
        </a:p>
      </dsp:txBody>
      <dsp:txXfrm>
        <a:off x="2108531" y="4227232"/>
        <a:ext cx="1661079" cy="1040306"/>
      </dsp:txXfrm>
    </dsp:sp>
    <dsp:sp modelId="{0EBDAF91-F6BC-4375-9CCC-7C62B8FD79AF}">
      <dsp:nvSpPr>
        <dsp:cNvPr id="0" name=""/>
        <dsp:cNvSpPr/>
      </dsp:nvSpPr>
      <dsp:spPr>
        <a:xfrm>
          <a:off x="1989121" y="578504"/>
          <a:ext cx="4609001" cy="4609001"/>
        </a:xfrm>
        <a:custGeom>
          <a:avLst/>
          <a:gdLst/>
          <a:ahLst/>
          <a:cxnLst/>
          <a:rect l="0" t="0" r="0" b="0"/>
          <a:pathLst>
            <a:path>
              <a:moveTo>
                <a:pt x="244631" y="3337778"/>
              </a:moveTo>
              <a:arcTo wR="2304500" hR="2304500" stAng="9201637" swAng="1360553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9498A9-92E0-4F0A-B081-8EBEA747E44A}">
      <dsp:nvSpPr>
        <dsp:cNvPr id="0" name=""/>
        <dsp:cNvSpPr/>
      </dsp:nvSpPr>
      <dsp:spPr>
        <a:xfrm>
          <a:off x="1215094" y="1594443"/>
          <a:ext cx="1773635" cy="1152862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400" kern="1200" dirty="0"/>
            <a:t>5º Quando e quanto?</a:t>
          </a:r>
        </a:p>
      </dsp:txBody>
      <dsp:txXfrm>
        <a:off x="1271372" y="1650721"/>
        <a:ext cx="1661079" cy="1040306"/>
      </dsp:txXfrm>
    </dsp:sp>
    <dsp:sp modelId="{784D9AF7-F677-4B4C-B97B-FC6D5A5D167D}">
      <dsp:nvSpPr>
        <dsp:cNvPr id="0" name=""/>
        <dsp:cNvSpPr/>
      </dsp:nvSpPr>
      <dsp:spPr>
        <a:xfrm>
          <a:off x="1989121" y="578504"/>
          <a:ext cx="4609001" cy="4609001"/>
        </a:xfrm>
        <a:custGeom>
          <a:avLst/>
          <a:gdLst/>
          <a:ahLst/>
          <a:cxnLst/>
          <a:rect l="0" t="0" r="0" b="0"/>
          <a:pathLst>
            <a:path>
              <a:moveTo>
                <a:pt x="554162" y="805488"/>
              </a:moveTo>
              <a:arcTo wR="2304500" hR="2304500" stAng="13234631" swAng="121260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BF5EE9-E8C3-43C7-A1F0-5D3993849C18}">
      <dsp:nvSpPr>
        <dsp:cNvPr id="0" name=""/>
        <dsp:cNvSpPr/>
      </dsp:nvSpPr>
      <dsp:spPr>
        <a:xfrm>
          <a:off x="0" y="1960"/>
          <a:ext cx="7365758" cy="9934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F5189A-CC3B-4E02-AEEE-07AACEA0A02A}">
      <dsp:nvSpPr>
        <dsp:cNvPr id="0" name=""/>
        <dsp:cNvSpPr/>
      </dsp:nvSpPr>
      <dsp:spPr>
        <a:xfrm>
          <a:off x="300505" y="225476"/>
          <a:ext cx="546373" cy="54637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6EA730-6523-4D26-80B4-EFFD8E9DDDE5}">
      <dsp:nvSpPr>
        <dsp:cNvPr id="0" name=""/>
        <dsp:cNvSpPr/>
      </dsp:nvSpPr>
      <dsp:spPr>
        <a:xfrm>
          <a:off x="1147384" y="1960"/>
          <a:ext cx="6218373" cy="9934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136" tIns="105136" rIns="105136" bIns="105136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/>
            <a:t>Obrigada!</a:t>
          </a:r>
          <a:endParaRPr lang="en-US" sz="2200" kern="1200" dirty="0"/>
        </a:p>
      </dsp:txBody>
      <dsp:txXfrm>
        <a:off x="1147384" y="1960"/>
        <a:ext cx="6218373" cy="993406"/>
      </dsp:txXfrm>
    </dsp:sp>
    <dsp:sp modelId="{255FE0A1-9A92-4B0B-AE17-2409552F0F38}">
      <dsp:nvSpPr>
        <dsp:cNvPr id="0" name=""/>
        <dsp:cNvSpPr/>
      </dsp:nvSpPr>
      <dsp:spPr>
        <a:xfrm>
          <a:off x="0" y="1243718"/>
          <a:ext cx="7365758" cy="9934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917CC8-D13A-457E-AB7B-DF49C1396BBA}">
      <dsp:nvSpPr>
        <dsp:cNvPr id="0" name=""/>
        <dsp:cNvSpPr/>
      </dsp:nvSpPr>
      <dsp:spPr>
        <a:xfrm>
          <a:off x="300505" y="1467234"/>
          <a:ext cx="546373" cy="54637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896E48-97E4-4E27-85A0-CA17FA879481}">
      <dsp:nvSpPr>
        <dsp:cNvPr id="0" name=""/>
        <dsp:cNvSpPr/>
      </dsp:nvSpPr>
      <dsp:spPr>
        <a:xfrm>
          <a:off x="1147384" y="1243718"/>
          <a:ext cx="6218373" cy="9934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136" tIns="105136" rIns="105136" bIns="105136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Contato</a:t>
          </a:r>
          <a:endParaRPr lang="en-US" sz="2200" kern="1200"/>
        </a:p>
      </dsp:txBody>
      <dsp:txXfrm>
        <a:off x="1147384" y="1243718"/>
        <a:ext cx="6218373" cy="993406"/>
      </dsp:txXfrm>
    </dsp:sp>
    <dsp:sp modelId="{210801C9-0505-4B12-813C-1C31243BF101}">
      <dsp:nvSpPr>
        <dsp:cNvPr id="0" name=""/>
        <dsp:cNvSpPr/>
      </dsp:nvSpPr>
      <dsp:spPr>
        <a:xfrm>
          <a:off x="0" y="2485476"/>
          <a:ext cx="7365758" cy="9934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D8437E-9BBB-4312-847C-BCFB99E13C79}">
      <dsp:nvSpPr>
        <dsp:cNvPr id="0" name=""/>
        <dsp:cNvSpPr/>
      </dsp:nvSpPr>
      <dsp:spPr>
        <a:xfrm>
          <a:off x="300505" y="2708993"/>
          <a:ext cx="546373" cy="54637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C18E117-0BD9-42C3-A8D3-80F9B30CD7CB}">
      <dsp:nvSpPr>
        <dsp:cNvPr id="0" name=""/>
        <dsp:cNvSpPr/>
      </dsp:nvSpPr>
      <dsp:spPr>
        <a:xfrm>
          <a:off x="1147384" y="2485476"/>
          <a:ext cx="6218373" cy="9934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136" tIns="105136" rIns="105136" bIns="105136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>
              <a:hlinkClick xmlns:r="http://schemas.openxmlformats.org/officeDocument/2006/relationships" r:id="rId4"/>
            </a:rPr>
            <a:t>sanmya@tajratecnologias.com.br</a:t>
          </a:r>
          <a:endParaRPr lang="en-US" sz="2200" kern="1200"/>
        </a:p>
      </dsp:txBody>
      <dsp:txXfrm>
        <a:off x="1147384" y="2485476"/>
        <a:ext cx="6218373" cy="993406"/>
      </dsp:txXfrm>
    </dsp:sp>
    <dsp:sp modelId="{61451D56-5FC5-488E-ABDF-46F923AB54C6}">
      <dsp:nvSpPr>
        <dsp:cNvPr id="0" name=""/>
        <dsp:cNvSpPr/>
      </dsp:nvSpPr>
      <dsp:spPr>
        <a:xfrm>
          <a:off x="0" y="3727235"/>
          <a:ext cx="7365758" cy="993406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121182-D225-4C55-9FE6-C70C15101B2C}">
      <dsp:nvSpPr>
        <dsp:cNvPr id="0" name=""/>
        <dsp:cNvSpPr/>
      </dsp:nvSpPr>
      <dsp:spPr>
        <a:xfrm>
          <a:off x="300505" y="3950751"/>
          <a:ext cx="546373" cy="546373"/>
        </a:xfrm>
        <a:prstGeom prst="rect">
          <a:avLst/>
        </a:prstGeom>
        <a:blipFill>
          <a:blip xmlns:r="http://schemas.openxmlformats.org/officeDocument/2006/relationships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54B838-C4C0-45B7-B06B-5A18C4EF4717}">
      <dsp:nvSpPr>
        <dsp:cNvPr id="0" name=""/>
        <dsp:cNvSpPr/>
      </dsp:nvSpPr>
      <dsp:spPr>
        <a:xfrm>
          <a:off x="1147384" y="3727235"/>
          <a:ext cx="6218373" cy="99340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136" tIns="105136" rIns="105136" bIns="105136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/>
            <a:t>Tel: (12) 98148.0904</a:t>
          </a:r>
          <a:endParaRPr lang="en-US" sz="2200" kern="1200"/>
        </a:p>
      </dsp:txBody>
      <dsp:txXfrm>
        <a:off x="1147384" y="3727235"/>
        <a:ext cx="6218373" cy="9934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04B3BD-D9D7-89C0-8D32-57BFF56BAF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FC686F4-BAC9-73D2-A5E4-D29F886867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C38FCF0-BADB-E8EB-F48E-A8610585D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0C6582C-D488-90A9-8493-89332471C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1D5C2DA-B068-987D-D23C-9F4E103A4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750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67498C-7371-AADF-8D55-372F0D31B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80FF783-84DD-8926-2B70-CF137DDC78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C5237D0-8086-57E3-C849-F11B82E9AD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8A6464-FFDD-684C-3C8E-6DA31C212B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A5A4B38-978A-2A9E-0726-21185B5BB9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512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4885A15-AB50-C7D2-508F-533B2F2C54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D3B4EA4-0B57-F7F3-1200-C890B720B4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4480157-A27E-30F1-5CAE-65261D2AB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073FC6-4EB6-8667-2ECC-A2489DFA4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BF41ED-3607-C665-F278-0888432F5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4796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389EE-A2D9-749F-7771-6956BC015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DD55D78-FBD4-AA4C-2BA3-1480EC77F0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D9BFFE9-4898-564A-796D-AB326D5F4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670775F-75DD-3817-F375-D2EAC828F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8A0705F-7066-3C71-4CCE-5EE7E81C0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5990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E6E5C78-FB76-E77D-F1EA-65D0F3D50E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72C391C-EE0B-A2D5-DCFF-1F65841C0F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9D92AA4-06AA-DB02-960D-B17EE3E7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9DCEE18-057A-EA1F-717C-5C674DDDF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EA2863F-6E47-4E83-A17C-88EBD2BC2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6177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57779B-67D9-85A4-A054-D136F3759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6E9FFEE-0887-DAE3-32B0-D7A9A90296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5D21397-5FC7-EC23-0788-23137D83F8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BDA384E-F1C9-D630-CCBA-86CF37291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738B8C0-62EE-9246-29A2-5E80CDBFAA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F5ADD64-E1FE-393C-C557-29B9361F92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73033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CBACD1-A806-6734-2BFE-D2A00A6591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F37A672-E25A-5152-CF69-0EDA85B097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C28E123-1FD9-B5BC-7089-93BEA9D65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FC58680-E6BF-7679-A642-55A2CCABF2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2ECB6DC6-DBAA-6EF8-9BE2-73AD58D669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71B5DA72-FAD6-EDD4-1ABA-2ECF6E395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9E10B34-1289-D9D9-E223-8DF83D143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215388-4E93-5423-4E50-B5517B6F9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2682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F6F347-082D-9BFC-D75A-B1ECE213EC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18B9558B-87E0-4A28-B29C-78582B27E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EE95F74-5CAF-0033-4D12-4305577F4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D0A84B-3994-89D2-CE50-51B693492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05703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DC8037C-87E6-4A00-17DB-ACD9B680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6EC9A3D-9F67-929A-1CA6-ABB88126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6B32E01-4819-2EF7-7C12-D510CE1F7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5029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0E89E-A694-D459-4EA3-1AE5D7FAE1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E18A168-698D-C3EA-8CFB-8FF69C082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34F0B70-CD96-AC8C-4ADD-C2CBB1E75B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20C18D1-C8B0-B989-D3B9-F18467918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D5106C7-DFD5-5D96-BD75-90D83E74B6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4C99305-9210-4F1D-E1AC-80D422A06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64778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6E534C-64A9-F348-F20B-B7AED7490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EA8EDD0C-D45A-2F50-6901-61B4C186EC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358726E7-50CC-74B8-3954-C005C36DB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FA7ED89-02DE-B44F-9005-DA364625B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796994D-387E-7F44-2DDC-89B30FC456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D33FB3-2B94-F666-1F4B-948A68242F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2751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F952521-32B2-7C4C-AC90-4658DAC5B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E420746-42BE-FC35-CB08-559E4E85FF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6771442-1C37-45BC-9DDA-D2D4D0FEBA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592A55-50F7-4A3D-9D7F-6AC8C92941D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0C00421-19A4-8F50-4D1D-FD100C2117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70B0B7F-9B78-1255-B290-99FB4D46B6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4AAF361-DE14-46DC-80B6-B590EEC2C9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2778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6F5A5072-7B47-4D32-B52A-4EBBF590B8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15DAF0-AE1B-46C9-8A6B-DB2AA05AB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2" y="-22693"/>
            <a:ext cx="12191999" cy="4374129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16219D-510E-4184-9090-6D5578A87B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908719" y="-3931841"/>
            <a:ext cx="4374557" cy="12192000"/>
          </a:xfrm>
          <a:prstGeom prst="rect">
            <a:avLst/>
          </a:prstGeom>
          <a:gradFill>
            <a:gsLst>
              <a:gs pos="40000">
                <a:schemeClr val="accent1">
                  <a:alpha val="0"/>
                </a:schemeClr>
              </a:gs>
              <a:gs pos="100000">
                <a:schemeClr val="accent1">
                  <a:lumMod val="75000"/>
                  <a:alpha val="52000"/>
                </a:schemeClr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FF4A713-7B75-4B21-90D7-5AB19547C7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36696" y="-3703868"/>
            <a:ext cx="4374128" cy="11736479"/>
          </a:xfrm>
          <a:prstGeom prst="rect">
            <a:avLst/>
          </a:prstGeom>
          <a:gradFill>
            <a:gsLst>
              <a:gs pos="17000">
                <a:schemeClr val="accent1">
                  <a:alpha val="0"/>
                </a:schemeClr>
              </a:gs>
              <a:gs pos="100000">
                <a:srgbClr val="000000">
                  <a:alpha val="37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C631C0B-6DA6-4E57-8231-CE32B3434A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5" y="-22690"/>
            <a:ext cx="8542485" cy="4374126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  <a:alpha val="0"/>
                </a:schemeClr>
              </a:gs>
              <a:gs pos="100000">
                <a:srgbClr val="000000">
                  <a:alpha val="25000"/>
                </a:srgb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29501E6-A978-4A61-9689-9085AF97A5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2508972">
            <a:off x="5945431" y="-1032053"/>
            <a:ext cx="4990147" cy="4439131"/>
          </a:xfrm>
          <a:custGeom>
            <a:avLst/>
            <a:gdLst>
              <a:gd name="connsiteX0" fmla="*/ 4990147 w 4990147"/>
              <a:gd name="connsiteY0" fmla="*/ 2229378 h 4439131"/>
              <a:gd name="connsiteX1" fmla="*/ 917384 w 4990147"/>
              <a:gd name="connsiteY1" fmla="*/ 4439131 h 4439131"/>
              <a:gd name="connsiteX2" fmla="*/ 910814 w 4990147"/>
              <a:gd name="connsiteY2" fmla="*/ 4434219 h 4439131"/>
              <a:gd name="connsiteX3" fmla="*/ 0 w 4990147"/>
              <a:gd name="connsiteY3" fmla="*/ 2502877 h 4439131"/>
              <a:gd name="connsiteX4" fmla="*/ 2502877 w 4990147"/>
              <a:gd name="connsiteY4" fmla="*/ 0 h 4439131"/>
              <a:gd name="connsiteX5" fmla="*/ 4954904 w 4990147"/>
              <a:gd name="connsiteY5" fmla="*/ 1998460 h 4439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90147" h="4439131">
                <a:moveTo>
                  <a:pt x="4990147" y="2229378"/>
                </a:moveTo>
                <a:lnTo>
                  <a:pt x="917384" y="4439131"/>
                </a:lnTo>
                <a:lnTo>
                  <a:pt x="910814" y="4434219"/>
                </a:lnTo>
                <a:cubicBezTo>
                  <a:pt x="354557" y="3975154"/>
                  <a:pt x="0" y="3280421"/>
                  <a:pt x="0" y="2502877"/>
                </a:cubicBezTo>
                <a:cubicBezTo>
                  <a:pt x="0" y="1120576"/>
                  <a:pt x="1120576" y="0"/>
                  <a:pt x="2502877" y="0"/>
                </a:cubicBezTo>
                <a:cubicBezTo>
                  <a:pt x="3712390" y="0"/>
                  <a:pt x="4721520" y="857941"/>
                  <a:pt x="4954904" y="199846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22000"/>
                </a:schemeClr>
              </a:gs>
              <a:gs pos="87000">
                <a:schemeClr val="accent1">
                  <a:lumMod val="60000"/>
                  <a:lumOff val="40000"/>
                  <a:alpha val="2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E648239-BC90-3242-AFCE-74C7B73393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377" y="699924"/>
            <a:ext cx="10053763" cy="2928470"/>
          </a:xfrm>
        </p:spPr>
        <p:txBody>
          <a:bodyPr anchor="b">
            <a:normAutofit/>
          </a:bodyPr>
          <a:lstStyle/>
          <a:p>
            <a:pPr algn="l"/>
            <a:r>
              <a:rPr lang="pt-BR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GESTÃO DE LONGEVIDADE: Projetos de pós aposentadoria com foco em resultados sociais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EAE6A3-B359-3320-6D7E-D6AC0DEA6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223797" y="6281605"/>
            <a:ext cx="2814153" cy="484094"/>
          </a:xfrm>
        </p:spPr>
        <p:txBody>
          <a:bodyPr anchor="ctr">
            <a:normAutofit fontScale="92500"/>
          </a:bodyPr>
          <a:lstStyle/>
          <a:p>
            <a:pPr algn="l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Dra. Sanmya Tajra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50904A35-7696-9F52-1A1F-D8414FDDC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520" y="5037687"/>
            <a:ext cx="2115495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043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5" name="Espaço Reservado para Conteúdo 2">
            <a:extLst>
              <a:ext uri="{FF2B5EF4-FFF2-40B4-BE49-F238E27FC236}">
                <a16:creationId xmlns:a16="http://schemas.microsoft.com/office/drawing/2014/main" id="{1F731C71-21A6-A9EA-79D9-2550BF4354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9582362"/>
              </p:ext>
            </p:extLst>
          </p:nvPr>
        </p:nvGraphicFramePr>
        <p:xfrm>
          <a:off x="147992" y="2170032"/>
          <a:ext cx="7740950" cy="46340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65F9EE4E-B59B-B2C5-8897-1A7D3DEE864C}"/>
              </a:ext>
            </a:extLst>
          </p:cNvPr>
          <p:cNvSpPr txBox="1"/>
          <p:nvPr/>
        </p:nvSpPr>
        <p:spPr>
          <a:xfrm>
            <a:off x="286871" y="53963"/>
            <a:ext cx="760207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t-BR" sz="3200" b="1" dirty="0">
                <a:solidFill>
                  <a:schemeClr val="bg1"/>
                </a:solidFill>
              </a:rPr>
              <a:t>Se a expectativa de vida aumentou, a partir dos 50 anos, vivenciarei a maior fase da minha vida.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AC0472D4-060C-EC5E-E31A-A6162E58A717}"/>
              </a:ext>
            </a:extLst>
          </p:cNvPr>
          <p:cNvSpPr txBox="1"/>
          <p:nvPr/>
        </p:nvSpPr>
        <p:spPr>
          <a:xfrm>
            <a:off x="8493982" y="554519"/>
            <a:ext cx="372932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pt-BR" sz="3200" b="1" dirty="0">
                <a:solidFill>
                  <a:schemeClr val="bg1"/>
                </a:solidFill>
              </a:rPr>
              <a:t>O que o RPPS tem a ver com isso?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Fluxograma: Processo Alternativo 2">
            <a:extLst>
              <a:ext uri="{FF2B5EF4-FFF2-40B4-BE49-F238E27FC236}">
                <a16:creationId xmlns:a16="http://schemas.microsoft.com/office/drawing/2014/main" id="{84E23DEF-D217-9C10-FFC6-C9B43146CA0E}"/>
              </a:ext>
            </a:extLst>
          </p:cNvPr>
          <p:cNvSpPr/>
          <p:nvPr/>
        </p:nvSpPr>
        <p:spPr>
          <a:xfrm>
            <a:off x="8493982" y="2868706"/>
            <a:ext cx="3357359" cy="3245223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dirty="0"/>
              <a:t>Quais os impactos  dessas questões para os RPPS?</a:t>
            </a:r>
          </a:p>
        </p:txBody>
      </p:sp>
    </p:spTree>
    <p:extLst>
      <p:ext uri="{BB962C8B-B14F-4D97-AF65-F5344CB8AC3E}">
        <p14:creationId xmlns:p14="http://schemas.microsoft.com/office/powerpoint/2010/main" val="36427559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DFE835B-D4D0-428E-6DAB-39CED0686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313" y="296792"/>
            <a:ext cx="9718111" cy="1576446"/>
          </a:xfrm>
        </p:spPr>
        <p:txBody>
          <a:bodyPr anchor="ctr">
            <a:normAutofit/>
          </a:bodyPr>
          <a:lstStyle/>
          <a:p>
            <a:r>
              <a:rPr lang="pt-BR" sz="4000" b="1" dirty="0">
                <a:solidFill>
                  <a:srgbClr val="FFFFFF"/>
                </a:solidFill>
                <a:latin typeface="+mn-lt"/>
              </a:rPr>
              <a:t>Algumas ideias de projetos (programas) para os RPPS</a:t>
            </a:r>
          </a:p>
        </p:txBody>
      </p:sp>
      <p:graphicFrame>
        <p:nvGraphicFramePr>
          <p:cNvPr id="5" name="Espaço Reservado para Conteúdo 2">
            <a:extLst>
              <a:ext uri="{FF2B5EF4-FFF2-40B4-BE49-F238E27FC236}">
                <a16:creationId xmlns:a16="http://schemas.microsoft.com/office/drawing/2014/main" id="{FF194E45-045B-6D41-6BF5-11CB5139E38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7402500"/>
              </p:ext>
            </p:extLst>
          </p:nvPr>
        </p:nvGraphicFramePr>
        <p:xfrm>
          <a:off x="0" y="2273574"/>
          <a:ext cx="12180030" cy="4031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7581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8D4DEF-F2A2-157E-B179-D0864FAF50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AC5A357-B97F-5F8C-801B-C0BAD77958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3822"/>
            <a:ext cx="8099479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3600" b="1" dirty="0">
                <a:latin typeface="+mn-lt"/>
              </a:rPr>
              <a:t>Conhecendo os nossos beneficiados</a:t>
            </a:r>
            <a:br>
              <a:rPr lang="pt-BR" sz="3600" b="1" dirty="0">
                <a:latin typeface="+mn-lt"/>
              </a:rPr>
            </a:br>
            <a:r>
              <a:rPr lang="pt-BR" sz="3600" dirty="0">
                <a:latin typeface="+mn-lt"/>
              </a:rPr>
              <a:t>(</a:t>
            </a:r>
            <a:r>
              <a:rPr lang="pt-BR" sz="3600" dirty="0"/>
              <a:t>algumas ideias de projetos para os RPPS)</a:t>
            </a:r>
            <a:endParaRPr lang="pt-BR" sz="36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3DBD23D-9493-5680-98CB-E16314DE9F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434354"/>
            <a:ext cx="7052112" cy="5447468"/>
          </a:xfrm>
        </p:spPr>
        <p:txBody>
          <a:bodyPr anchor="t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pt-BR" b="1" dirty="0"/>
              <a:t>Pesquisa sobre o perfil populacional “inativo” do RPPS.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Quem são essas pessoas “inativas”? 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elas fazem? Como ocupam seu tempo?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Como estão após a aposentadoria?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elas sentem e falam?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Como elas moram? Moram sozinhas, com a família?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Quais as condições de saúde?</a:t>
            </a:r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F4749984-BF17-2F83-6C29-C018A410B5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5967" y="2053032"/>
            <a:ext cx="4170530" cy="2783828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BC11B654-D834-77C6-3F44-50E9F16538CE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</p:spTree>
    <p:extLst>
      <p:ext uri="{BB962C8B-B14F-4D97-AF65-F5344CB8AC3E}">
        <p14:creationId xmlns:p14="http://schemas.microsoft.com/office/powerpoint/2010/main" val="17023199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50D8AB9-D210-4039-D81E-C92A89468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07A603C-2371-AE98-183A-28AAEFCD8C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123333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3700" b="1" dirty="0"/>
              <a:t>Aprendizado ao longo da vida</a:t>
            </a:r>
            <a:br>
              <a:rPr lang="pt-BR" sz="3700" b="1" dirty="0"/>
            </a:br>
            <a:r>
              <a:rPr lang="pt-BR" sz="3700" dirty="0">
                <a:latin typeface="+mn-lt"/>
              </a:rPr>
              <a:t>(</a:t>
            </a:r>
            <a:r>
              <a:rPr lang="pt-BR" sz="3700" dirty="0"/>
              <a:t>algumas ideias de projetos para os RPPS)</a:t>
            </a:r>
            <a:endParaRPr lang="pt-BR" sz="37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E6D5B81-2814-2A76-B7DA-9510C31098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8" y="1429718"/>
            <a:ext cx="7297270" cy="528610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b="1" dirty="0"/>
              <a:t>2. Promoção continuada de novos conhecimentos.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Quais as potencialidades para novos aprendizados?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Intercâmbio 50+.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Novas atividades a serem desenvolvidas.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Novas conexões.</a:t>
            </a:r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234D7B7-0ABA-5504-2A82-BF5FFAF710E4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0AE05693-DFF7-8676-876A-9BED53FCC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113" y="1941218"/>
            <a:ext cx="4417129" cy="232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82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A8CD2C-E3B3-AB5A-2B2E-490017E4EA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CBF42623-6973-4D22-C3DA-311B91FDE0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0537B4D-22BA-4AC9-4A83-68A90F47F7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123333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3700" b="1" dirty="0"/>
              <a:t>Projetos de Vida</a:t>
            </a:r>
            <a:br>
              <a:rPr lang="pt-BR" sz="3700" b="1" dirty="0"/>
            </a:br>
            <a:r>
              <a:rPr lang="pt-BR" sz="3700" dirty="0">
                <a:latin typeface="+mn-lt"/>
              </a:rPr>
              <a:t>(</a:t>
            </a:r>
            <a:r>
              <a:rPr lang="pt-BR" sz="3700" dirty="0"/>
              <a:t>algumas ideias de projetos para os RPPS)</a:t>
            </a:r>
            <a:endParaRPr lang="pt-BR" sz="37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B5F115-D0E2-E510-8ED9-E10C19C282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8" y="1429718"/>
            <a:ext cx="7297270" cy="528610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b="1" dirty="0"/>
              <a:t>3. Oficinas para elaboração e reflexões dos projetos de vida.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quero realizar e ainda não fiz?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Quais são seus sonhos?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desejo para os próximos anos de vida?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Qual legado desejo deixar?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me deixa feliz?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farei nas minhas manhãs e tardes no próximos anos?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 que vale a pena viver?</a:t>
            </a:r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E4172B-CB19-C945-1127-62C6E3182B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28D274-17ED-4077-5D71-311645BE16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71985E-A336-DAA3-B01A-37452C3B59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DAE9F99-EF6D-FD96-F17A-D022296CD1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5CAE5D0-1BDF-6BC7-26C3-B0F42FD7FF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271" y="2037086"/>
            <a:ext cx="4170530" cy="2783828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F8E70388-699B-50C4-81AF-8398E0175FF8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</p:spTree>
    <p:extLst>
      <p:ext uri="{BB962C8B-B14F-4D97-AF65-F5344CB8AC3E}">
        <p14:creationId xmlns:p14="http://schemas.microsoft.com/office/powerpoint/2010/main" val="1456609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46C300-8CCE-BDEE-C6FD-22AFD1523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6564CFA-D267-F3BA-C4B0-A56554E2C2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9AEA743-19FA-5FD6-C83F-2ED84944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123333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/>
              <a:t>Enfrentamento do isolamento social</a:t>
            </a:r>
            <a:br>
              <a:rPr lang="en-US" sz="4000" dirty="0"/>
            </a:br>
            <a:r>
              <a:rPr lang="pt-BR" sz="3700" dirty="0">
                <a:latin typeface="+mn-lt"/>
              </a:rPr>
              <a:t>(</a:t>
            </a:r>
            <a:r>
              <a:rPr lang="pt-BR" sz="3700" dirty="0"/>
              <a:t>algumas ideias de projetos para os RPPS)</a:t>
            </a:r>
            <a:endParaRPr lang="pt-BR" sz="37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C117DA-25D9-057D-F6B9-49291EB1DC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667436"/>
            <a:ext cx="7297270" cy="528610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b="1" dirty="0"/>
              <a:t>4. Encontros que promovam a interação social.</a:t>
            </a:r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Momento de novos aprendizados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Encontros literários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Encontros artísticos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Encontros intergeracionais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Oficinas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Turismo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Parcerias</a:t>
            </a:r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  <a:p>
            <a:pPr marL="971550" lvl="1" indent="-514350">
              <a:buFont typeface="+mj-lt"/>
              <a:buAutoNum type="alphaLcParenR"/>
            </a:pPr>
            <a:endParaRPr lang="pt-BR" sz="28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2691125-9C99-6398-882C-3882BD1E51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F26900-7953-E8E9-9FFF-46CBF2560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EB8CDE5-C9F5-B44F-7C3F-FF3D4C9ECD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3F04C29-C6F6-35D0-E14C-E61A1A5C20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3B73BCE9-7487-8B10-0539-790D90B1C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7271" y="2122953"/>
            <a:ext cx="3890682" cy="354300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500D30BB-BC74-74F3-53A1-ECA604332273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</p:spTree>
    <p:extLst>
      <p:ext uri="{BB962C8B-B14F-4D97-AF65-F5344CB8AC3E}">
        <p14:creationId xmlns:p14="http://schemas.microsoft.com/office/powerpoint/2010/main" val="2960601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ABD777-AD88-E90E-A631-A56345755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6168F06-D005-3E22-B370-E6836D0D6D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78E7B18-9CE6-E61E-350A-5CF08D8A7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123333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/>
              <a:t>Cuidar de quem cuidou</a:t>
            </a:r>
            <a:br>
              <a:rPr lang="en-US" sz="4000" dirty="0"/>
            </a:br>
            <a:r>
              <a:rPr lang="pt-BR" sz="3700" dirty="0">
                <a:latin typeface="+mn-lt"/>
              </a:rPr>
              <a:t>(</a:t>
            </a:r>
            <a:r>
              <a:rPr lang="pt-BR" sz="3700" dirty="0"/>
              <a:t>algumas ideias de projetos para os RPPS)</a:t>
            </a:r>
            <a:endParaRPr lang="pt-BR" sz="37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085EACC-CBF6-1917-25B7-6A45026948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32" y="1828647"/>
            <a:ext cx="7297270" cy="528610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b="1" dirty="0"/>
              <a:t>5. </a:t>
            </a:r>
            <a:r>
              <a:rPr lang="pt-BR" dirty="0"/>
              <a:t>Interfaces com uma rede de cuidadores/ cuidados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pt-BR" dirty="0"/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Quem cuida de quem cuidou?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Quais as oportunidades para o cuidado?</a:t>
            </a:r>
          </a:p>
          <a:p>
            <a:pPr marL="971550" lvl="1" indent="-514350">
              <a:buFont typeface="+mj-lt"/>
              <a:buAutoNum type="alphaLcParenR"/>
            </a:pPr>
            <a:r>
              <a:rPr lang="pt-BR" sz="2800" dirty="0"/>
              <a:t>Existe uma estrutura de </a:t>
            </a:r>
            <a:r>
              <a:rPr lang="pt-BR" sz="2800" i="1" dirty="0" err="1"/>
              <a:t>ageing</a:t>
            </a:r>
            <a:r>
              <a:rPr lang="pt-BR" sz="2800" i="1" dirty="0"/>
              <a:t> </a:t>
            </a:r>
          </a:p>
          <a:p>
            <a:pPr marL="457200" lvl="1" indent="0">
              <a:buNone/>
            </a:pPr>
            <a:r>
              <a:rPr lang="pt-BR" sz="2800" i="1" dirty="0"/>
              <a:t>in </a:t>
            </a:r>
            <a:r>
              <a:rPr lang="pt-BR" sz="2800" i="1" dirty="0" err="1"/>
              <a:t>place</a:t>
            </a:r>
            <a:r>
              <a:rPr lang="pt-BR" sz="2800" dirty="0"/>
              <a:t>?</a:t>
            </a:r>
          </a:p>
          <a:p>
            <a:pPr marL="457200" lvl="1" indent="0">
              <a:buNone/>
            </a:pPr>
            <a:r>
              <a:rPr lang="pt-BR" sz="2800" dirty="0"/>
              <a:t>d)   Para onde devo ir se precisar de apoio?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E69376-D881-7E61-96B7-090892E637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D37E72C-9DD0-40DA-FCB3-DD026D444B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1102C09-4593-8410-D1D3-9884FE7CED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85F3B75-DD06-E569-9D8E-A27B7BF40E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480857A-A386-C79A-C372-B467C6EA3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9306" y="2395687"/>
            <a:ext cx="5123329" cy="268974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62505EF-99E4-4D7B-02DD-48B6CA7E7D68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</p:spTree>
    <p:extLst>
      <p:ext uri="{BB962C8B-B14F-4D97-AF65-F5344CB8AC3E}">
        <p14:creationId xmlns:p14="http://schemas.microsoft.com/office/powerpoint/2010/main" val="2038619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2A3DB1F-93D0-F107-AF29-ACF4336E6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9AE553D-48CA-302E-87B5-1D2266B836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28E8517-52A7-4895-6208-9A7161DBA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123333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/>
              <a:t>Violência contra a pessoa idosa</a:t>
            </a:r>
            <a:br>
              <a:rPr lang="en-US" sz="4000" dirty="0"/>
            </a:br>
            <a:r>
              <a:rPr lang="pt-BR" sz="3700" dirty="0">
                <a:latin typeface="+mn-lt"/>
              </a:rPr>
              <a:t>(</a:t>
            </a:r>
            <a:r>
              <a:rPr lang="pt-BR" sz="3700" dirty="0"/>
              <a:t>algumas ideias de projetos para os RPPS)</a:t>
            </a:r>
            <a:endParaRPr lang="pt-BR" sz="3700" dirty="0">
              <a:latin typeface="+mn-lt"/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A50C90C-6F85-1A35-DCDF-DED847F3E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32" y="1828647"/>
            <a:ext cx="7297270" cy="5286102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pt-BR" b="1" dirty="0"/>
              <a:t>6. </a:t>
            </a:r>
            <a:r>
              <a:rPr lang="pt-BR" dirty="0"/>
              <a:t>Violências sobre as pessoas idosas</a:t>
            </a:r>
          </a:p>
          <a:p>
            <a:pPr marL="0" indent="0">
              <a:buNone/>
            </a:pPr>
            <a:endParaRPr lang="pt-BR" dirty="0"/>
          </a:p>
          <a:p>
            <a:pPr marL="514350" indent="-514350">
              <a:buAutoNum type="alphaLcParenR"/>
            </a:pPr>
            <a:r>
              <a:rPr lang="pt-BR" dirty="0"/>
              <a:t>Conscientização sobre os tipos de </a:t>
            </a:r>
          </a:p>
          <a:p>
            <a:pPr marL="0" indent="0">
              <a:buNone/>
            </a:pPr>
            <a:r>
              <a:rPr lang="pt-BR" dirty="0"/>
              <a:t>Violência:</a:t>
            </a:r>
          </a:p>
          <a:p>
            <a:pPr marL="0" indent="0">
              <a:buNone/>
            </a:pPr>
            <a:r>
              <a:rPr lang="pt-BR" dirty="0"/>
              <a:t>	- física</a:t>
            </a:r>
          </a:p>
          <a:p>
            <a:pPr marL="0" indent="0">
              <a:buNone/>
            </a:pPr>
            <a:r>
              <a:rPr lang="pt-BR" dirty="0"/>
              <a:t>	- psicológica</a:t>
            </a:r>
          </a:p>
          <a:p>
            <a:pPr marL="0" indent="0">
              <a:buNone/>
            </a:pPr>
            <a:r>
              <a:rPr lang="pt-BR" dirty="0"/>
              <a:t>	- sexual</a:t>
            </a:r>
          </a:p>
          <a:p>
            <a:pPr marL="0" indent="0">
              <a:buNone/>
            </a:pPr>
            <a:r>
              <a:rPr lang="pt-BR" dirty="0"/>
              <a:t>	- patrimonial</a:t>
            </a:r>
          </a:p>
          <a:p>
            <a:pPr marL="0" indent="0">
              <a:buNone/>
            </a:pPr>
            <a:r>
              <a:rPr lang="pt-BR" dirty="0"/>
              <a:t>	- moral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295B3D-F53F-A974-6F2F-D2DA11AEAA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EF60F3-40FD-9917-5B36-D5B2DB9B8D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5B9720-AECF-A5B1-B375-BA5F8B58AA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2DC5946-A98D-B2DB-A5B9-D81B0D419B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3690930-5A8F-22F7-4552-6E6217AE5C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6063" y="2223680"/>
            <a:ext cx="3658576" cy="317512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806B77F-248B-5988-E133-83A17B33503D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</p:spTree>
    <p:extLst>
      <p:ext uri="{BB962C8B-B14F-4D97-AF65-F5344CB8AC3E}">
        <p14:creationId xmlns:p14="http://schemas.microsoft.com/office/powerpoint/2010/main" val="572641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139104-372A-D8D1-BDD9-DD948BF804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8C0E42E-1741-D0D7-C786-A05BC9637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1A283DE-1D63-E305-796A-96BC68A5D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928" y="17929"/>
            <a:ext cx="8300319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>
                <a:latin typeface="Arial" panose="020B0604020202020204" pitchFamily="34" charset="0"/>
                <a:cs typeface="Arial" panose="020B0604020202020204" pitchFamily="34" charset="0"/>
              </a:rPr>
              <a:t>Proteção ao consumidor</a:t>
            </a: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700" dirty="0">
                <a:latin typeface="Arial" panose="020B0604020202020204" pitchFamily="34" charset="0"/>
                <a:cs typeface="Arial" panose="020B0604020202020204" pitchFamily="34" charset="0"/>
              </a:rPr>
              <a:t>(algumas ideias de projetos para os RPPS)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CA43D76-2C64-449D-4E10-4EAE115C8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928" y="1515866"/>
            <a:ext cx="7297270" cy="400110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r>
              <a:rPr lang="pt-BR" b="1" dirty="0"/>
              <a:t>7. </a:t>
            </a:r>
            <a:r>
              <a:rPr lang="pt-BR" dirty="0"/>
              <a:t>Orientações sobre o consumo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D2FCB9E-6358-B328-2F0B-EA73CEB01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9A8F24D-0391-ACCF-A75C-7149C4EFE6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AC1ABF0-ACDB-7BD4-D219-25370FC883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0B7687B-4C39-9D2F-3441-B4CE54BB4F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6F273D0-A73A-6557-6F66-CA1FB11BF9DD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297F21A2-112F-524B-95CD-27490292B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2113" y="1831836"/>
            <a:ext cx="3370729" cy="3370729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6FFA805-DB46-8C24-C42D-CB90C023D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05" y="1936941"/>
            <a:ext cx="4812695" cy="481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17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6585CF-FF13-C56C-E2C0-B8E6857BDB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5ACC62B0-5446-3F14-8288-15D1A930CAA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78E2B19-0748-B191-29AC-1A33B7DB07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" y="17929"/>
            <a:ext cx="8300319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>
                <a:latin typeface="Arial" panose="020B0604020202020204" pitchFamily="34" charset="0"/>
                <a:cs typeface="Arial" panose="020B0604020202020204" pitchFamily="34" charset="0"/>
              </a:rPr>
              <a:t>Atlas da Longevidade</a:t>
            </a: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700" dirty="0">
                <a:latin typeface="Arial" panose="020B0604020202020204" pitchFamily="34" charset="0"/>
                <a:cs typeface="Arial" panose="020B0604020202020204" pitchFamily="34" charset="0"/>
              </a:rPr>
              <a:t>(algumas ideias de projetos para os RPPS)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E50C44-5A4E-FAB9-A209-5036360113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453" y="2490126"/>
            <a:ext cx="7297270" cy="400110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endParaRPr lang="pt-BR" b="1"/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FDE048-EABE-D94E-187B-A290F79979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D4AF4E-7957-D80C-5F02-89D9B7D69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1DD7A2-8C3B-CCCD-4C86-D54BFFB7FD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FFFB058-2063-2199-A30C-7C6CFC6C80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924D3FF-F902-24A1-AD7B-F6B497526EB8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6901209-5F74-CD8B-DD3C-B793CC6D55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8136" y="1384484"/>
            <a:ext cx="3852236" cy="412624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6A678E8D-087A-96AE-1D05-1CECEE30396D}"/>
              </a:ext>
            </a:extLst>
          </p:cNvPr>
          <p:cNvSpPr txBox="1">
            <a:spLocks/>
          </p:cNvSpPr>
          <p:nvPr/>
        </p:nvSpPr>
        <p:spPr>
          <a:xfrm>
            <a:off x="18928" y="2021130"/>
            <a:ext cx="7297270" cy="3091993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8. </a:t>
            </a:r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Catálogo de serviços especializados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Atividades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culturais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artísticas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Turismo 50+ /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intercâmio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50+</a:t>
            </a: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Serviços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saúde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Residências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sêniores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Ecossistema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inovação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longevidade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2337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7AA8DC-E600-FFE4-07B3-F5612FC1B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57" y="244971"/>
            <a:ext cx="10515600" cy="1325563"/>
          </a:xfrm>
        </p:spPr>
        <p:txBody>
          <a:bodyPr>
            <a:normAutofit/>
          </a:bodyPr>
          <a:lstStyle/>
          <a:p>
            <a:r>
              <a:rPr lang="pt-BR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REFERÊNCIA</a:t>
            </a:r>
            <a:b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  <a:t>Item 3.3 Educação Previdenciária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E713CE-9F16-FCA7-2AC6-AE03F61712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2354994"/>
            <a:ext cx="12192000" cy="2748170"/>
          </a:xfrm>
          <a:solidFill>
            <a:schemeClr val="bg2"/>
          </a:solidFill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Estão relacionadas as </a:t>
            </a:r>
            <a:r>
              <a:rPr lang="pt-BR" b="1" u="sng" dirty="0">
                <a:latin typeface="Calibri" panose="020F0502020204030204" pitchFamily="34" charset="0"/>
                <a:cs typeface="Calibri" panose="020F0502020204030204" pitchFamily="34" charset="0"/>
              </a:rPr>
              <a:t>ações de melhoria de qualidade de vida 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dos segurados do RPPS, como a </a:t>
            </a:r>
            <a:r>
              <a:rPr lang="pt-BR" b="1" u="sng" dirty="0">
                <a:latin typeface="Calibri" panose="020F0502020204030204" pitchFamily="34" charset="0"/>
                <a:cs typeface="Calibri" panose="020F0502020204030204" pitchFamily="34" charset="0"/>
              </a:rPr>
              <a:t>promoção da saúde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, prevenção de doenças, educação financeira, </a:t>
            </a:r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planejamento e transição para a aposentadoria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, vida durante a aposentadoria e </a:t>
            </a:r>
            <a:r>
              <a:rPr lang="pt-BR" b="1" u="sng" dirty="0">
                <a:latin typeface="Calibri" panose="020F0502020204030204" pitchFamily="34" charset="0"/>
                <a:cs typeface="Calibri" panose="020F0502020204030204" pitchFamily="34" charset="0"/>
              </a:rPr>
              <a:t>envelhecimento ativo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17905D98-0A42-976E-35E5-C476B300D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3200" y="5346521"/>
            <a:ext cx="1828800" cy="1490628"/>
          </a:xfrm>
          <a:prstGeom prst="rect">
            <a:avLst/>
          </a:prstGeom>
        </p:spPr>
      </p:pic>
      <p:pic>
        <p:nvPicPr>
          <p:cNvPr id="1028" name="Picture 4" descr="Pró-Gestão RPPS – 1º Ente certificado no Nível IV – CONAPREV">
            <a:extLst>
              <a:ext uri="{FF2B5EF4-FFF2-40B4-BE49-F238E27FC236}">
                <a16:creationId xmlns:a16="http://schemas.microsoft.com/office/drawing/2014/main" id="{66A430C6-ACE2-9596-6ACE-E974636AB6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17" y="5202451"/>
            <a:ext cx="2428595" cy="149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4C04D96-BC75-8D7F-73CA-A3DB52DEA5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20" y="5037687"/>
            <a:ext cx="2115495" cy="1786283"/>
          </a:xfrm>
          <a:prstGeom prst="rect">
            <a:avLst/>
          </a:prstGeom>
        </p:spPr>
      </p:pic>
      <p:pic>
        <p:nvPicPr>
          <p:cNvPr id="6" name="Picture 4" descr="Pró-Gestão RPPS – 1º Ente certificado no Nível IV – CONAPREV">
            <a:extLst>
              <a:ext uri="{FF2B5EF4-FFF2-40B4-BE49-F238E27FC236}">
                <a16:creationId xmlns:a16="http://schemas.microsoft.com/office/drawing/2014/main" id="{2F0038B4-7F46-E091-4E79-9BDF9DA62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66" y="5078420"/>
            <a:ext cx="2428595" cy="149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314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CB9F6A-6563-7583-8ED2-8DE0F90DE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E0E441B-92CC-4741-CCDB-83B38D6CA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FDF9B1F-4B68-C4D2-6432-64452111A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9" y="17929"/>
            <a:ext cx="8820272" cy="1040471"/>
          </a:xfrm>
          <a:solidFill>
            <a:schemeClr val="bg2"/>
          </a:solidFill>
        </p:spPr>
        <p:txBody>
          <a:bodyPr anchor="b">
            <a:normAutofit fontScale="90000"/>
          </a:bodyPr>
          <a:lstStyle/>
          <a:p>
            <a:r>
              <a:rPr lang="pt-BR" sz="4000" b="1" dirty="0">
                <a:latin typeface="Arial" panose="020B0604020202020204" pitchFamily="34" charset="0"/>
                <a:cs typeface="Arial" panose="020B0604020202020204" pitchFamily="34" charset="0"/>
              </a:rPr>
              <a:t>Empreendedorismo 50+</a:t>
            </a:r>
            <a:b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pt-BR" sz="3700" dirty="0">
                <a:latin typeface="Arial" panose="020B0604020202020204" pitchFamily="34" charset="0"/>
                <a:cs typeface="Arial" panose="020B0604020202020204" pitchFamily="34" charset="0"/>
              </a:rPr>
              <a:t>(algumas ideias de projetos para os RPPS)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2A562E-6447-BADF-2C66-CEF0EE0D2B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453" y="2490126"/>
            <a:ext cx="7297270" cy="400110"/>
          </a:xfrm>
        </p:spPr>
        <p:txBody>
          <a:bodyPr anchor="t">
            <a:normAutofit fontScale="92500" lnSpcReduction="20000"/>
          </a:bodyPr>
          <a:lstStyle/>
          <a:p>
            <a:pPr marL="0" indent="0">
              <a:buNone/>
            </a:pPr>
            <a:endParaRPr lang="pt-BR" b="1"/>
          </a:p>
          <a:p>
            <a:pPr marL="514350" indent="-514350">
              <a:buFont typeface="+mj-lt"/>
              <a:buAutoNum type="arabicPeriod"/>
            </a:pPr>
            <a:endParaRPr lang="pt-B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C3B6CA-82EC-635B-E449-32DBFE6E6E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DBC11AC-B32E-C2AC-0FFF-9EC0482D42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0E5813B-2039-2DCA-6512-CE89BE2949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29A31F6-4A43-34C5-E3FE-9A521B00D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09DFA430-0DDD-C784-3E41-AD7607BE944F}"/>
              </a:ext>
            </a:extLst>
          </p:cNvPr>
          <p:cNvSpPr txBox="1"/>
          <p:nvPr/>
        </p:nvSpPr>
        <p:spPr>
          <a:xfrm>
            <a:off x="7052113" y="6060141"/>
            <a:ext cx="4164282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2000" dirty="0"/>
              <a:t>Quem pode ser o parceiro do RPPS?</a:t>
            </a:r>
          </a:p>
        </p:txBody>
      </p:sp>
      <p:sp>
        <p:nvSpPr>
          <p:cNvPr id="6" name="Espaço Reservado para Conteúdo 2">
            <a:extLst>
              <a:ext uri="{FF2B5EF4-FFF2-40B4-BE49-F238E27FC236}">
                <a16:creationId xmlns:a16="http://schemas.microsoft.com/office/drawing/2014/main" id="{495B5ECB-F533-CA75-02A5-D91D5F286789}"/>
              </a:ext>
            </a:extLst>
          </p:cNvPr>
          <p:cNvSpPr txBox="1">
            <a:spLocks/>
          </p:cNvSpPr>
          <p:nvPr/>
        </p:nvSpPr>
        <p:spPr>
          <a:xfrm>
            <a:off x="18928" y="2021130"/>
            <a:ext cx="7297270" cy="3913505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9. Estímulo a um novo momento do trabalho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Geração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riqueza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Economia da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longevidade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Economia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prateada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Economia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grisalha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Novos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formatos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trabalho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carreira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etapas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acabou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educação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trabalho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e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aposentadoria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Arial" panose="020B0604020202020204" pitchFamily="34" charset="0"/>
              <a:buAutoNum type="alphaLcParenR"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pt-B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6CB290D2-8E76-AA60-769C-39F9CD69E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5323" y="2490126"/>
            <a:ext cx="4759477" cy="317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01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Slide Background">
            <a:extLst>
              <a:ext uri="{FF2B5EF4-FFF2-40B4-BE49-F238E27FC236}">
                <a16:creationId xmlns:a16="http://schemas.microsoft.com/office/drawing/2014/main" id="{C0763A76-9F1C-4FC5-82B7-DD475DA461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-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81BF4F6-F2CF-4984-9D14-D6966D92F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8522446" cy="2285999"/>
          </a:xfrm>
          <a:prstGeom prst="rect">
            <a:avLst/>
          </a:prstGeom>
          <a:ln>
            <a:noFill/>
          </a:ln>
          <a:effectLst>
            <a:outerShdw blurRad="596900" dist="304800" dir="7140000" sx="90000" sy="90000" algn="t" rotWithShape="0">
              <a:srgbClr val="000000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5D78FA6-EF2E-AC13-C0CB-5222DED6C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547" y="251014"/>
            <a:ext cx="4646905" cy="228600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pt-BR" sz="4000" b="1" dirty="0"/>
              <a:t>Como transformar ideias em ações práticas?</a:t>
            </a:r>
          </a:p>
        </p:txBody>
      </p:sp>
      <p:pic>
        <p:nvPicPr>
          <p:cNvPr id="5" name="Picture 4" descr="Conceito de ideia de lâmpada">
            <a:extLst>
              <a:ext uri="{FF2B5EF4-FFF2-40B4-BE49-F238E27FC236}">
                <a16:creationId xmlns:a16="http://schemas.microsoft.com/office/drawing/2014/main" id="{5D85A97E-C269-D3A1-AEB4-927FE71428E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0599" b="-2"/>
          <a:stretch>
            <a:fillRect/>
          </a:stretch>
        </p:blipFill>
        <p:spPr>
          <a:xfrm>
            <a:off x="6096000" y="1"/>
            <a:ext cx="6102825" cy="6858000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B4363407-AF37-9233-49C1-E1EDA36B86FA}"/>
              </a:ext>
            </a:extLst>
          </p:cNvPr>
          <p:cNvSpPr/>
          <p:nvPr/>
        </p:nvSpPr>
        <p:spPr>
          <a:xfrm>
            <a:off x="484094" y="2788028"/>
            <a:ext cx="3603812" cy="114748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Projetos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736859F2-3B73-1590-2141-386514577388}"/>
              </a:ext>
            </a:extLst>
          </p:cNvPr>
          <p:cNvSpPr/>
          <p:nvPr/>
        </p:nvSpPr>
        <p:spPr>
          <a:xfrm>
            <a:off x="1767640" y="4858870"/>
            <a:ext cx="3603812" cy="1147483"/>
          </a:xfrm>
          <a:prstGeom prst="rect">
            <a:avLst/>
          </a:prstGeom>
          <a:solidFill>
            <a:schemeClr val="accent2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Programas</a:t>
            </a:r>
          </a:p>
        </p:txBody>
      </p:sp>
    </p:spTree>
    <p:extLst>
      <p:ext uri="{BB962C8B-B14F-4D97-AF65-F5344CB8AC3E}">
        <p14:creationId xmlns:p14="http://schemas.microsoft.com/office/powerpoint/2010/main" val="7369774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908" name="Rectangle 37894">
            <a:extLst>
              <a:ext uri="{FF2B5EF4-FFF2-40B4-BE49-F238E27FC236}">
                <a16:creationId xmlns:a16="http://schemas.microsoft.com/office/drawing/2014/main" id="{09588DA8-065E-4F6F-8EFD-43104AB2E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909" name="Rectangle 37896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0" name="Rectangle 37898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1" name="Rectangle 37900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2" name="Rectangle 37902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13" name="Freeform: Shape 37904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907" name="Rectangle 37906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6">
            <a:extLst>
              <a:ext uri="{FF2B5EF4-FFF2-40B4-BE49-F238E27FC236}">
                <a16:creationId xmlns:a16="http://schemas.microsoft.com/office/drawing/2014/main" id="{620B95B1-DF2B-CCF0-323E-4EA993E68E5B}"/>
              </a:ext>
            </a:extLst>
          </p:cNvPr>
          <p:cNvSpPr txBox="1"/>
          <p:nvPr/>
        </p:nvSpPr>
        <p:spPr>
          <a:xfrm>
            <a:off x="466722" y="58685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PROJETO</a:t>
            </a:r>
          </a:p>
        </p:txBody>
      </p:sp>
      <p:sp>
        <p:nvSpPr>
          <p:cNvPr id="37890" name="Retângulo 2">
            <a:extLst>
              <a:ext uri="{FF2B5EF4-FFF2-40B4-BE49-F238E27FC236}">
                <a16:creationId xmlns:a16="http://schemas.microsoft.com/office/drawing/2014/main" id="{55FCD025-9B63-299E-20AB-D3C19704F1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259" y="649480"/>
            <a:ext cx="6555347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 algn="just"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Esforço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temporário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empreendido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para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criar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um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produto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serviço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resultado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único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 PMBOK (Project Management Body of Knowledge).</a:t>
            </a: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en-US" altLang="pt-BR" sz="2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pt-B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 início e fim definidos: </a:t>
            </a:r>
            <a:r>
              <a:rPr lang="pt-B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projeto tem uma data de início definida e um prazo de conclusão bem claro. </a:t>
            </a:r>
          </a:p>
          <a:p>
            <a:pPr marL="0" indent="0">
              <a:lnSpc>
                <a:spcPct val="110000"/>
              </a:lnSpc>
              <a:buNone/>
              <a:defRPr/>
            </a:pPr>
            <a:endParaRPr lang="pt-BR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pt-BR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 progressivo: </a:t>
            </a:r>
            <a:r>
              <a:rPr lang="pt-B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projeto deve ser dividido em etapas, e não entregue de uma vez só. </a:t>
            </a: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en-US" altLang="pt-BR" sz="24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81FB5C-CB5C-D865-E165-D4D688D0EB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908" name="Rectangle 37894">
            <a:extLst>
              <a:ext uri="{FF2B5EF4-FFF2-40B4-BE49-F238E27FC236}">
                <a16:creationId xmlns:a16="http://schemas.microsoft.com/office/drawing/2014/main" id="{CB9480EB-BEFC-1BA8-660A-73B6653618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909" name="Rectangle 37896">
            <a:extLst>
              <a:ext uri="{FF2B5EF4-FFF2-40B4-BE49-F238E27FC236}">
                <a16:creationId xmlns:a16="http://schemas.microsoft.com/office/drawing/2014/main" id="{7180630C-ECDE-4CE3-EB08-76EB47091D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0" name="Rectangle 37898">
            <a:extLst>
              <a:ext uri="{FF2B5EF4-FFF2-40B4-BE49-F238E27FC236}">
                <a16:creationId xmlns:a16="http://schemas.microsoft.com/office/drawing/2014/main" id="{ACAAC83A-7265-122E-9696-CC31A84C7B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1" name="Rectangle 37900">
            <a:extLst>
              <a:ext uri="{FF2B5EF4-FFF2-40B4-BE49-F238E27FC236}">
                <a16:creationId xmlns:a16="http://schemas.microsoft.com/office/drawing/2014/main" id="{83F39885-8D10-4935-2C8C-E49D6AEF3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2" name="Rectangle 37902">
            <a:extLst>
              <a:ext uri="{FF2B5EF4-FFF2-40B4-BE49-F238E27FC236}">
                <a16:creationId xmlns:a16="http://schemas.microsoft.com/office/drawing/2014/main" id="{B3E2EDD6-35AC-8307-330E-F16ECF0697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13" name="Freeform: Shape 37904">
            <a:extLst>
              <a:ext uri="{FF2B5EF4-FFF2-40B4-BE49-F238E27FC236}">
                <a16:creationId xmlns:a16="http://schemas.microsoft.com/office/drawing/2014/main" id="{042FF81D-1859-083E-1D8F-4B922A590A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907" name="Rectangle 37906">
            <a:extLst>
              <a:ext uri="{FF2B5EF4-FFF2-40B4-BE49-F238E27FC236}">
                <a16:creationId xmlns:a16="http://schemas.microsoft.com/office/drawing/2014/main" id="{FA5A3FEE-4FC8-7FD7-E7EF-C234EAAB9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6">
            <a:extLst>
              <a:ext uri="{FF2B5EF4-FFF2-40B4-BE49-F238E27FC236}">
                <a16:creationId xmlns:a16="http://schemas.microsoft.com/office/drawing/2014/main" id="{313D7A48-8F5E-A546-EDC6-B87D450099A3}"/>
              </a:ext>
            </a:extLst>
          </p:cNvPr>
          <p:cNvSpPr txBox="1"/>
          <p:nvPr/>
        </p:nvSpPr>
        <p:spPr>
          <a:xfrm>
            <a:off x="466722" y="58685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PROJETO</a:t>
            </a:r>
          </a:p>
        </p:txBody>
      </p:sp>
      <p:sp>
        <p:nvSpPr>
          <p:cNvPr id="37890" name="Retângulo 2">
            <a:extLst>
              <a:ext uri="{FF2B5EF4-FFF2-40B4-BE49-F238E27FC236}">
                <a16:creationId xmlns:a16="http://schemas.microsoft.com/office/drawing/2014/main" id="{CF8682E0-2693-A5F6-07FC-7831CD0FC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259" y="649480"/>
            <a:ext cx="6555347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indent="0">
              <a:lnSpc>
                <a:spcPct val="110000"/>
              </a:lnSpc>
              <a:buNone/>
              <a:defRPr/>
            </a:pPr>
            <a:r>
              <a:rPr lang="pt-BR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 delimitação de recursos: </a:t>
            </a:r>
            <a:r>
              <a:rPr lang="pt-B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insumos são limitados (sejam eles humanos, financeiros ou materiais).</a:t>
            </a:r>
          </a:p>
          <a:p>
            <a:pPr marL="0" indent="0">
              <a:lnSpc>
                <a:spcPct val="110000"/>
              </a:lnSpc>
              <a:buNone/>
              <a:defRPr/>
            </a:pPr>
            <a:endParaRPr lang="pt-BR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buNone/>
              <a:defRPr/>
            </a:pPr>
            <a:r>
              <a:rPr lang="pt-BR" sz="2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 objetivo claro e viável: </a:t>
            </a:r>
            <a:r>
              <a:rPr lang="pt-B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um projeto não é uma meta, um desejo da empresa ou mesmo a visão da empresa, ele precisa ter um objetivo individual, claro e viável. </a:t>
            </a: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en-US" altLang="pt-BR" sz="2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7840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4A5B473-CF9C-ED56-95D8-02B20FD21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908" name="Rectangle 37894">
            <a:extLst>
              <a:ext uri="{FF2B5EF4-FFF2-40B4-BE49-F238E27FC236}">
                <a16:creationId xmlns:a16="http://schemas.microsoft.com/office/drawing/2014/main" id="{DE506299-ED01-5D9C-1A11-44E110ED0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909" name="Rectangle 37896">
            <a:extLst>
              <a:ext uri="{FF2B5EF4-FFF2-40B4-BE49-F238E27FC236}">
                <a16:creationId xmlns:a16="http://schemas.microsoft.com/office/drawing/2014/main" id="{C8CA5B0D-750F-7205-5CC5-1335766756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0" name="Rectangle 37898">
            <a:extLst>
              <a:ext uri="{FF2B5EF4-FFF2-40B4-BE49-F238E27FC236}">
                <a16:creationId xmlns:a16="http://schemas.microsoft.com/office/drawing/2014/main" id="{FA0F7063-01C4-7CD0-590F-A08253D6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1" name="Rectangle 37900">
            <a:extLst>
              <a:ext uri="{FF2B5EF4-FFF2-40B4-BE49-F238E27FC236}">
                <a16:creationId xmlns:a16="http://schemas.microsoft.com/office/drawing/2014/main" id="{7CA7503E-7F86-3E7F-DBEB-AF3657BF9A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2" name="Rectangle 37902">
            <a:extLst>
              <a:ext uri="{FF2B5EF4-FFF2-40B4-BE49-F238E27FC236}">
                <a16:creationId xmlns:a16="http://schemas.microsoft.com/office/drawing/2014/main" id="{38F411D0-72B5-6797-FFC5-E8A8DAA544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13" name="Freeform: Shape 37904">
            <a:extLst>
              <a:ext uri="{FF2B5EF4-FFF2-40B4-BE49-F238E27FC236}">
                <a16:creationId xmlns:a16="http://schemas.microsoft.com/office/drawing/2014/main" id="{73699093-D9EB-B7E7-CC6B-465FB2FC02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907" name="Rectangle 37906">
            <a:extLst>
              <a:ext uri="{FF2B5EF4-FFF2-40B4-BE49-F238E27FC236}">
                <a16:creationId xmlns:a16="http://schemas.microsoft.com/office/drawing/2014/main" id="{24C3BAFD-88F8-B275-5451-C7DC8AEA7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6">
            <a:extLst>
              <a:ext uri="{FF2B5EF4-FFF2-40B4-BE49-F238E27FC236}">
                <a16:creationId xmlns:a16="http://schemas.microsoft.com/office/drawing/2014/main" id="{720A894A-CDA5-E416-ACB0-EE75EC8C5036}"/>
              </a:ext>
            </a:extLst>
          </p:cNvPr>
          <p:cNvSpPr txBox="1"/>
          <p:nvPr/>
        </p:nvSpPr>
        <p:spPr>
          <a:xfrm>
            <a:off x="466722" y="58685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PROJETO</a:t>
            </a:r>
          </a:p>
        </p:txBody>
      </p:sp>
      <p:sp>
        <p:nvSpPr>
          <p:cNvPr id="37890" name="Retângulo 2">
            <a:extLst>
              <a:ext uri="{FF2B5EF4-FFF2-40B4-BE49-F238E27FC236}">
                <a16:creationId xmlns:a16="http://schemas.microsoft.com/office/drawing/2014/main" id="{92AC336F-0EC7-2A51-E327-B41CE9E2B2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259" y="649480"/>
            <a:ext cx="6555347" cy="55460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pt-BR" altLang="pt-BR" b="1" dirty="0">
                <a:solidFill>
                  <a:schemeClr val="tx1"/>
                </a:solidFill>
              </a:rPr>
              <a:t>Tenha consciência:</a:t>
            </a:r>
          </a:p>
          <a:p>
            <a:endParaRPr lang="pt-BR" altLang="pt-BR" dirty="0">
              <a:solidFill>
                <a:schemeClr val="tx1"/>
              </a:solidFill>
            </a:endParaRPr>
          </a:p>
          <a:p>
            <a:pPr lvl="1"/>
            <a:r>
              <a:rPr lang="pt-BR" altLang="pt-BR" b="1" dirty="0">
                <a:solidFill>
                  <a:schemeClr val="tx1"/>
                </a:solidFill>
              </a:rPr>
              <a:t>Nem todas as informações estarão disponíveis</a:t>
            </a:r>
            <a:r>
              <a:rPr lang="pt-BR" altLang="pt-BR" dirty="0">
                <a:solidFill>
                  <a:schemeClr val="tx1"/>
                </a:solidFill>
              </a:rPr>
              <a:t> para elaboração do projeto.</a:t>
            </a:r>
          </a:p>
          <a:p>
            <a:pPr lvl="1"/>
            <a:endParaRPr lang="pt-BR" altLang="pt-BR" dirty="0">
              <a:solidFill>
                <a:schemeClr val="tx1"/>
              </a:solidFill>
            </a:endParaRPr>
          </a:p>
          <a:p>
            <a:pPr lvl="1"/>
            <a:r>
              <a:rPr lang="pt-BR" altLang="pt-BR" b="1" dirty="0">
                <a:solidFill>
                  <a:schemeClr val="tx1"/>
                </a:solidFill>
              </a:rPr>
              <a:t>Não é possível controlar todas as variáveis</a:t>
            </a:r>
            <a:r>
              <a:rPr lang="pt-BR" altLang="pt-BR" dirty="0">
                <a:solidFill>
                  <a:schemeClr val="tx1"/>
                </a:solidFill>
              </a:rPr>
              <a:t>.</a:t>
            </a:r>
          </a:p>
          <a:p>
            <a:pPr lvl="1"/>
            <a:endParaRPr lang="pt-BR" altLang="pt-BR" dirty="0">
              <a:solidFill>
                <a:schemeClr val="tx1"/>
              </a:solidFill>
            </a:endParaRPr>
          </a:p>
          <a:p>
            <a:pPr lvl="1"/>
            <a:r>
              <a:rPr lang="pt-BR" altLang="pt-BR" dirty="0">
                <a:solidFill>
                  <a:schemeClr val="tx1"/>
                </a:solidFill>
              </a:rPr>
              <a:t>Considere sempre a escassez.</a:t>
            </a:r>
          </a:p>
          <a:p>
            <a:pPr marL="0" indent="0">
              <a:lnSpc>
                <a:spcPct val="20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endParaRPr lang="en-US" altLang="pt-BR" sz="28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7473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Agrupar 6">
            <a:extLst>
              <a:ext uri="{FF2B5EF4-FFF2-40B4-BE49-F238E27FC236}">
                <a16:creationId xmlns:a16="http://schemas.microsoft.com/office/drawing/2014/main" id="{3C0B02CA-034D-FE2A-5780-9F6282C9CF2B}"/>
              </a:ext>
            </a:extLst>
          </p:cNvPr>
          <p:cNvGrpSpPr>
            <a:grpSpLocks/>
          </p:cNvGrpSpPr>
          <p:nvPr/>
        </p:nvGrpSpPr>
        <p:grpSpPr bwMode="auto">
          <a:xfrm>
            <a:off x="812566" y="681319"/>
            <a:ext cx="10566867" cy="5988699"/>
            <a:chOff x="911424" y="170656"/>
            <a:chExt cx="10873208" cy="6489700"/>
          </a:xfrm>
        </p:grpSpPr>
        <p:pic>
          <p:nvPicPr>
            <p:cNvPr id="44037" name="Imagem 2">
              <a:extLst>
                <a:ext uri="{FF2B5EF4-FFF2-40B4-BE49-F238E27FC236}">
                  <a16:creationId xmlns:a16="http://schemas.microsoft.com/office/drawing/2014/main" id="{384BA094-28C7-11E9-5AAC-81FBC2A9D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1424" y="197644"/>
              <a:ext cx="10873208" cy="6462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038" name="CaixaDeTexto 2">
              <a:extLst>
                <a:ext uri="{FF2B5EF4-FFF2-40B4-BE49-F238E27FC236}">
                  <a16:creationId xmlns:a16="http://schemas.microsoft.com/office/drawing/2014/main" id="{0AD12E77-91A1-3399-1469-8D52C1DC58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9571" y="1049680"/>
              <a:ext cx="1420493" cy="89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Por que é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necessário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esse projeto?</a:t>
              </a:r>
            </a:p>
          </p:txBody>
        </p:sp>
        <p:sp>
          <p:nvSpPr>
            <p:cNvPr id="44039" name="CaixaDeTexto 4">
              <a:extLst>
                <a:ext uri="{FF2B5EF4-FFF2-40B4-BE49-F238E27FC236}">
                  <a16:creationId xmlns:a16="http://schemas.microsoft.com/office/drawing/2014/main" id="{89E44862-56A5-A657-5F26-0EDDF875D3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5100" y="2483211"/>
              <a:ext cx="1438299" cy="89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O que deseja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atingir com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esse projeto?</a:t>
              </a:r>
            </a:p>
          </p:txBody>
        </p:sp>
        <p:sp>
          <p:nvSpPr>
            <p:cNvPr id="44040" name="CaixaDeTexto 5">
              <a:extLst>
                <a:ext uri="{FF2B5EF4-FFF2-40B4-BE49-F238E27FC236}">
                  <a16:creationId xmlns:a16="http://schemas.microsoft.com/office/drawing/2014/main" id="{A820E75C-DCB5-6234-7F82-2601D8DD30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7795" y="4209209"/>
              <a:ext cx="2012906" cy="1153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Quais os benefícios/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ganhos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serão obtidos com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esse projeto?</a:t>
              </a:r>
            </a:p>
          </p:txBody>
        </p:sp>
        <p:sp>
          <p:nvSpPr>
            <p:cNvPr id="44041" name="CaixaDeTexto 6">
              <a:extLst>
                <a:ext uri="{FF2B5EF4-FFF2-40B4-BE49-F238E27FC236}">
                  <a16:creationId xmlns:a16="http://schemas.microsoft.com/office/drawing/2014/main" id="{7CCE376D-A6B4-17F0-863D-35573FF19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8103" y="958315"/>
              <a:ext cx="2044589" cy="1410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O que é considerado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verdadeiro para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esse projeto?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O que já é tido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como “certo”?</a:t>
              </a:r>
            </a:p>
          </p:txBody>
        </p:sp>
        <p:sp>
          <p:nvSpPr>
            <p:cNvPr id="44042" name="CaixaDeTexto 7">
              <a:extLst>
                <a:ext uri="{FF2B5EF4-FFF2-40B4-BE49-F238E27FC236}">
                  <a16:creationId xmlns:a16="http://schemas.microsoft.com/office/drawing/2014/main" id="{2D3F9038-1C49-83FD-4609-0C5DCE5638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25149" y="940841"/>
              <a:ext cx="1212497" cy="700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 dirty="0">
                  <a:solidFill>
                    <a:schemeClr val="tx1"/>
                  </a:solidFill>
                </a:rPr>
                <a:t>O que será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 dirty="0">
                  <a:solidFill>
                    <a:schemeClr val="tx1"/>
                  </a:solidFill>
                </a:rPr>
                <a:t>entregue para o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beneficiário?</a:t>
              </a:r>
              <a:endParaRPr lang="pt-BR" altLang="pt-BR" sz="1200" dirty="0">
                <a:solidFill>
                  <a:schemeClr val="tx1"/>
                </a:solidFill>
              </a:endParaRPr>
            </a:p>
          </p:txBody>
        </p:sp>
        <p:sp>
          <p:nvSpPr>
            <p:cNvPr id="44043" name="CaixaDeTexto 8">
              <a:extLst>
                <a:ext uri="{FF2B5EF4-FFF2-40B4-BE49-F238E27FC236}">
                  <a16:creationId xmlns:a16="http://schemas.microsoft.com/office/drawing/2014/main" id="{83BABA10-DD8E-F040-92F9-800D81179F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0292" y="1277937"/>
              <a:ext cx="1895473" cy="1153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Quem são 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pessoas externas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que serão afetadas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por esse projeto?</a:t>
              </a:r>
            </a:p>
          </p:txBody>
        </p:sp>
        <p:sp>
          <p:nvSpPr>
            <p:cNvPr id="44044" name="CaixaDeTexto 9">
              <a:extLst>
                <a:ext uri="{FF2B5EF4-FFF2-40B4-BE49-F238E27FC236}">
                  <a16:creationId xmlns:a16="http://schemas.microsoft.com/office/drawing/2014/main" id="{96B215C6-5485-8BC3-BBC8-7326DF764E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97492" y="3185319"/>
              <a:ext cx="1698892" cy="1153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Quem são 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pessoas internas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que participarão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desse projeto?</a:t>
              </a:r>
            </a:p>
          </p:txBody>
        </p:sp>
        <p:sp>
          <p:nvSpPr>
            <p:cNvPr id="44045" name="CaixaDeTexto 10">
              <a:extLst>
                <a:ext uri="{FF2B5EF4-FFF2-40B4-BE49-F238E27FC236}">
                  <a16:creationId xmlns:a16="http://schemas.microsoft.com/office/drawing/2014/main" id="{409CE47A-B0E1-FC21-157C-D25E6624C1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86355" y="3435133"/>
              <a:ext cx="1333688" cy="11538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Quais são 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fases para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realizar esse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projeto?</a:t>
              </a:r>
            </a:p>
          </p:txBody>
        </p:sp>
        <p:sp>
          <p:nvSpPr>
            <p:cNvPr id="44046" name="CaixaDeTexto 11">
              <a:extLst>
                <a:ext uri="{FF2B5EF4-FFF2-40B4-BE49-F238E27FC236}">
                  <a16:creationId xmlns:a16="http://schemas.microsoft.com/office/drawing/2014/main" id="{06E46F03-9A67-9D6A-C3C9-C65669E46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33723" y="1070570"/>
              <a:ext cx="1638619" cy="1410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Quais os riscos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que podem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comprometer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o sucesso desse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projeto?</a:t>
              </a:r>
            </a:p>
          </p:txBody>
        </p:sp>
        <p:sp>
          <p:nvSpPr>
            <p:cNvPr id="44047" name="CaixaDeTexto 12">
              <a:extLst>
                <a:ext uri="{FF2B5EF4-FFF2-40B4-BE49-F238E27FC236}">
                  <a16:creationId xmlns:a16="http://schemas.microsoft.com/office/drawing/2014/main" id="{90F3B8C5-E39C-5255-386C-5DB4750EB9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98851" y="5544542"/>
              <a:ext cx="1582974" cy="64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Quanto custará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esse projeto?</a:t>
              </a:r>
            </a:p>
          </p:txBody>
        </p:sp>
        <p:sp>
          <p:nvSpPr>
            <p:cNvPr id="44048" name="CaixaDeTexto 13">
              <a:extLst>
                <a:ext uri="{FF2B5EF4-FFF2-40B4-BE49-F238E27FC236}">
                  <a16:creationId xmlns:a16="http://schemas.microsoft.com/office/drawing/2014/main" id="{1406B7F8-D942-3490-6B70-6029DEB67B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4368" y="2855754"/>
              <a:ext cx="1902152" cy="89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Quais as condições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para que o projeto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seja desenvolvido?</a:t>
              </a:r>
            </a:p>
          </p:txBody>
        </p:sp>
        <p:sp>
          <p:nvSpPr>
            <p:cNvPr id="44049" name="CaixaDeTexto 14">
              <a:extLst>
                <a:ext uri="{FF2B5EF4-FFF2-40B4-BE49-F238E27FC236}">
                  <a16:creationId xmlns:a16="http://schemas.microsoft.com/office/drawing/2014/main" id="{D967389B-7399-1C22-E0D9-20F3DD308A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24792" y="5693569"/>
              <a:ext cx="3189008" cy="641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Quais são as limitações existentes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para a realização do projeto?</a:t>
              </a:r>
            </a:p>
          </p:txBody>
        </p:sp>
        <p:sp>
          <p:nvSpPr>
            <p:cNvPr id="44050" name="CaixaDeTexto 15">
              <a:extLst>
                <a:ext uri="{FF2B5EF4-FFF2-40B4-BE49-F238E27FC236}">
                  <a16:creationId xmlns:a16="http://schemas.microsoft.com/office/drawing/2014/main" id="{E7A3D08F-7432-5A28-C5AE-4DB3BCEA3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49583" y="3265884"/>
              <a:ext cx="1663191" cy="14102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Qual o tempo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necessário para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cada uma das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fases desse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projeto?</a:t>
              </a:r>
            </a:p>
          </p:txBody>
        </p:sp>
        <p:sp>
          <p:nvSpPr>
            <p:cNvPr id="22" name="Seta para a direita 3">
              <a:extLst>
                <a:ext uri="{FF2B5EF4-FFF2-40B4-BE49-F238E27FC236}">
                  <a16:creationId xmlns:a16="http://schemas.microsoft.com/office/drawing/2014/main" id="{B1D25744-0F21-99B7-0FD7-7851F3FCE983}"/>
                </a:ext>
              </a:extLst>
            </p:cNvPr>
            <p:cNvSpPr/>
            <p:nvPr/>
          </p:nvSpPr>
          <p:spPr>
            <a:xfrm>
              <a:off x="9244905" y="3669011"/>
              <a:ext cx="410060" cy="410015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>
                <a:solidFill>
                  <a:schemeClr val="tx1"/>
                </a:solidFill>
              </a:endParaRPr>
            </a:p>
          </p:txBody>
        </p:sp>
        <p:sp>
          <p:nvSpPr>
            <p:cNvPr id="44052" name="CaixaDeTexto 17">
              <a:extLst>
                <a:ext uri="{FF2B5EF4-FFF2-40B4-BE49-F238E27FC236}">
                  <a16:creationId xmlns:a16="http://schemas.microsoft.com/office/drawing/2014/main" id="{1F6D8291-BB35-BA24-0953-DC1EB1FAE3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8856" y="170656"/>
              <a:ext cx="1969015" cy="38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Membro do projeto</a:t>
              </a:r>
            </a:p>
          </p:txBody>
        </p:sp>
        <p:sp>
          <p:nvSpPr>
            <p:cNvPr id="44053" name="CaixaDeTexto 18">
              <a:extLst>
                <a:ext uri="{FF2B5EF4-FFF2-40B4-BE49-F238E27FC236}">
                  <a16:creationId xmlns:a16="http://schemas.microsoft.com/office/drawing/2014/main" id="{3AC4B5EE-963C-8F51-644D-F542BBA921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71415" y="170656"/>
              <a:ext cx="1743231" cy="384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rgbClr val="77933C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pt-BR" altLang="pt-BR" sz="1200">
                  <a:solidFill>
                    <a:schemeClr val="tx1"/>
                  </a:solidFill>
                </a:rPr>
                <a:t>Nome do projeto</a:t>
              </a:r>
            </a:p>
          </p:txBody>
        </p:sp>
      </p:grpSp>
      <p:sp>
        <p:nvSpPr>
          <p:cNvPr id="44035" name="Retângulo 24">
            <a:extLst>
              <a:ext uri="{FF2B5EF4-FFF2-40B4-BE49-F238E27FC236}">
                <a16:creationId xmlns:a16="http://schemas.microsoft.com/office/drawing/2014/main" id="{8CD483C7-A0E9-E737-2014-DBB8B6C69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2389" y="5645150"/>
            <a:ext cx="1927225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rgbClr val="77933C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BR" altLang="pt-BR" sz="900">
                <a:solidFill>
                  <a:schemeClr val="tx1"/>
                </a:solidFill>
              </a:rPr>
              <a:t>Fonte: adaptado de Finocchio (2013) </a:t>
            </a:r>
          </a:p>
        </p:txBody>
      </p:sp>
      <p:sp>
        <p:nvSpPr>
          <p:cNvPr id="26" name="CaixaDeTexto 6">
            <a:extLst>
              <a:ext uri="{FF2B5EF4-FFF2-40B4-BE49-F238E27FC236}">
                <a16:creationId xmlns:a16="http://schemas.microsoft.com/office/drawing/2014/main" id="{727922AE-6AC6-F20B-B367-CFAEB462F79F}"/>
              </a:ext>
            </a:extLst>
          </p:cNvPr>
          <p:cNvSpPr txBox="1"/>
          <p:nvPr/>
        </p:nvSpPr>
        <p:spPr>
          <a:xfrm>
            <a:off x="0" y="43816"/>
            <a:ext cx="100648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3600" b="1" dirty="0"/>
              <a:t>Estrutura e momentos do CANVAS PMC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ítulo 1">
            <a:extLst>
              <a:ext uri="{FF2B5EF4-FFF2-40B4-BE49-F238E27FC236}">
                <a16:creationId xmlns:a16="http://schemas.microsoft.com/office/drawing/2014/main" id="{E336E942-FF59-8431-655E-3BE019B2B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1" y="133818"/>
            <a:ext cx="9939990" cy="625475"/>
          </a:xfrm>
        </p:spPr>
        <p:txBody>
          <a:bodyPr>
            <a:normAutofit fontScale="90000"/>
          </a:bodyPr>
          <a:lstStyle/>
          <a:p>
            <a:r>
              <a:rPr lang="pt-BR" altLang="pt-BR" b="1" dirty="0">
                <a:latin typeface="Arial" panose="020B0604020202020204" pitchFamily="34" charset="0"/>
                <a:cs typeface="Arial" panose="020B0604020202020204" pitchFamily="34" charset="0"/>
              </a:rPr>
              <a:t>Etapas para a construção do CANVAS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E4F55CA2-A8AF-8CD6-1B04-9E980332EFDB}"/>
              </a:ext>
            </a:extLst>
          </p:cNvPr>
          <p:cNvSpPr/>
          <p:nvPr/>
        </p:nvSpPr>
        <p:spPr>
          <a:xfrm>
            <a:off x="1807136" y="1075765"/>
            <a:ext cx="2014538" cy="32527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1º. CONCEBER</a:t>
            </a:r>
          </a:p>
          <a:p>
            <a:pPr algn="ctr">
              <a:defRPr/>
            </a:pPr>
            <a:r>
              <a:rPr lang="pt-BR" dirty="0">
                <a:solidFill>
                  <a:schemeClr val="tx1"/>
                </a:solidFill>
              </a:rPr>
              <a:t>São respondidas as perguntas: por quê? O que? Quem? Como? Quando e Quanto?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FAZER O QUADRO NAS 13 ETAPAS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(WORKFLOW)</a:t>
            </a: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87D5C87-CAE9-4CE0-0502-824E616E18DF}"/>
              </a:ext>
            </a:extLst>
          </p:cNvPr>
          <p:cNvSpPr/>
          <p:nvPr/>
        </p:nvSpPr>
        <p:spPr>
          <a:xfrm>
            <a:off x="4124886" y="2918854"/>
            <a:ext cx="2014538" cy="2947987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2º. INTEGRAR</a:t>
            </a:r>
          </a:p>
          <a:p>
            <a:pPr algn="ctr">
              <a:defRPr/>
            </a:pPr>
            <a:r>
              <a:rPr lang="pt-BR" dirty="0">
                <a:solidFill>
                  <a:schemeClr val="tx1"/>
                </a:solidFill>
              </a:rPr>
              <a:t>Garante-se a consistência entre os blocos e a integração.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VALIDAR A LÓGICA DO QUADRO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ECE40FF5-4A17-7AA3-05AE-EDB0295648B6}"/>
              </a:ext>
            </a:extLst>
          </p:cNvPr>
          <p:cNvSpPr/>
          <p:nvPr/>
        </p:nvSpPr>
        <p:spPr>
          <a:xfrm>
            <a:off x="6441050" y="1412315"/>
            <a:ext cx="2014537" cy="35941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3º. RESOLVER</a:t>
            </a:r>
          </a:p>
          <a:p>
            <a:pPr algn="ctr">
              <a:defRPr/>
            </a:pPr>
            <a:r>
              <a:rPr lang="pt-BR" dirty="0">
                <a:solidFill>
                  <a:schemeClr val="tx1"/>
                </a:solidFill>
              </a:rPr>
              <a:t>É necessário identificar os pontos em que a montagem do CANVAS “travou” por causa de indefinições, falta de informação ou contradições.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BUSCAR FORA AS INFORMAÇÕES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FALTANTES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6EE18E5-8643-5BFD-DA53-8900BBDD57AB}"/>
              </a:ext>
            </a:extLst>
          </p:cNvPr>
          <p:cNvSpPr/>
          <p:nvPr/>
        </p:nvSpPr>
        <p:spPr>
          <a:xfrm>
            <a:off x="8757213" y="3209365"/>
            <a:ext cx="2014537" cy="294957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4º. COMUNICAR/ COMPARTILHAR</a:t>
            </a:r>
          </a:p>
          <a:p>
            <a:pPr algn="ctr">
              <a:defRPr/>
            </a:pPr>
            <a:r>
              <a:rPr lang="pt-BR" dirty="0">
                <a:solidFill>
                  <a:schemeClr val="tx1"/>
                </a:solidFill>
              </a:rPr>
              <a:t>Geração de novos documentos: apresentações, cronogramas, orçamentos, planos, EAP, dentre outros.</a:t>
            </a:r>
          </a:p>
          <a:p>
            <a:pPr algn="ctr">
              <a:defRPr/>
            </a:pPr>
            <a:r>
              <a:rPr lang="pt-BR" b="1" dirty="0">
                <a:solidFill>
                  <a:schemeClr val="tx1"/>
                </a:solidFill>
              </a:rPr>
              <a:t>DIVULGAR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66F349-92FD-C4E6-2935-4FC239A25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224" y="25400"/>
            <a:ext cx="8229600" cy="755650"/>
          </a:xfrm>
        </p:spPr>
        <p:txBody>
          <a:bodyPr/>
          <a:lstStyle/>
          <a:p>
            <a:pPr algn="l">
              <a:defRPr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Projeto de novos produtos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C6E31DD-9913-C6A8-67B7-D07233F42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224" y="845238"/>
            <a:ext cx="7743825" cy="43338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  <a:defRPr/>
            </a:pPr>
            <a:r>
              <a:rPr lang="pt-BR" dirty="0">
                <a:solidFill>
                  <a:schemeClr val="tx1"/>
                </a:solidFill>
              </a:rPr>
              <a:t>Partes do Workflow do PMC</a:t>
            </a:r>
          </a:p>
          <a:p>
            <a:pPr>
              <a:defRPr/>
            </a:pPr>
            <a:endParaRPr lang="pt-BR" dirty="0">
              <a:solidFill>
                <a:schemeClr val="tx1"/>
              </a:solidFill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4CB8EAB7-22CA-679A-6AB3-F33D30619DF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12350797"/>
              </p:ext>
            </p:extLst>
          </p:nvPr>
        </p:nvGraphicFramePr>
        <p:xfrm>
          <a:off x="2582778" y="1267325"/>
          <a:ext cx="8587245" cy="5402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F912DE2-437C-D25B-4D9A-E77845BB3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908" name="Rectangle 37894">
            <a:extLst>
              <a:ext uri="{FF2B5EF4-FFF2-40B4-BE49-F238E27FC236}">
                <a16:creationId xmlns:a16="http://schemas.microsoft.com/office/drawing/2014/main" id="{495C9B46-0999-974B-5D3C-C566DB23E0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7909" name="Rectangle 37896">
            <a:extLst>
              <a:ext uri="{FF2B5EF4-FFF2-40B4-BE49-F238E27FC236}">
                <a16:creationId xmlns:a16="http://schemas.microsoft.com/office/drawing/2014/main" id="{E887A8A0-BE08-0651-917C-1598F350AC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0" name="Rectangle 37898">
            <a:extLst>
              <a:ext uri="{FF2B5EF4-FFF2-40B4-BE49-F238E27FC236}">
                <a16:creationId xmlns:a16="http://schemas.microsoft.com/office/drawing/2014/main" id="{976F00F0-EEF2-1387-41E2-993FE547E0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1" name="Rectangle 37900">
            <a:extLst>
              <a:ext uri="{FF2B5EF4-FFF2-40B4-BE49-F238E27FC236}">
                <a16:creationId xmlns:a16="http://schemas.microsoft.com/office/drawing/2014/main" id="{E1ABB7F6-6B4D-0A0F-B0C8-66953BD9E9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912" name="Rectangle 37902">
            <a:extLst>
              <a:ext uri="{FF2B5EF4-FFF2-40B4-BE49-F238E27FC236}">
                <a16:creationId xmlns:a16="http://schemas.microsoft.com/office/drawing/2014/main" id="{3344C43C-4038-CDB9-95ED-DD9C4290D5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913" name="Freeform: Shape 37904">
            <a:extLst>
              <a:ext uri="{FF2B5EF4-FFF2-40B4-BE49-F238E27FC236}">
                <a16:creationId xmlns:a16="http://schemas.microsoft.com/office/drawing/2014/main" id="{9FD3DA76-DDB5-6312-4A38-0DF97B5D4A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7907" name="Rectangle 37906">
            <a:extLst>
              <a:ext uri="{FF2B5EF4-FFF2-40B4-BE49-F238E27FC236}">
                <a16:creationId xmlns:a16="http://schemas.microsoft.com/office/drawing/2014/main" id="{2E23E0BC-1C5D-B31B-FA1F-3D60449946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CaixaDeTexto 6">
            <a:extLst>
              <a:ext uri="{FF2B5EF4-FFF2-40B4-BE49-F238E27FC236}">
                <a16:creationId xmlns:a16="http://schemas.microsoft.com/office/drawing/2014/main" id="{7D2F36C4-CCFF-B5A1-A8C0-F40C4CE78F6E}"/>
              </a:ext>
            </a:extLst>
          </p:cNvPr>
          <p:cNvSpPr txBox="1"/>
          <p:nvPr/>
        </p:nvSpPr>
        <p:spPr>
          <a:xfrm>
            <a:off x="466722" y="586855"/>
            <a:ext cx="3201366" cy="33874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PROJETO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3DF46A-0CB3-6883-C0C8-60FD14E2D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9795" y="1282961"/>
            <a:ext cx="6448746" cy="4351338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pt-BR" sz="6000" b="1" dirty="0">
                <a:latin typeface="Arial" panose="020B0604020202020204" pitchFamily="34" charset="0"/>
                <a:cs typeface="Arial" panose="020B0604020202020204" pitchFamily="34" charset="0"/>
              </a:rPr>
              <a:t>Afinal, é possível implantar esse projeto?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pt-BR" sz="6000" b="1" dirty="0">
                <a:latin typeface="Arial" panose="020B0604020202020204" pitchFamily="34" charset="0"/>
                <a:cs typeface="Arial" panose="020B0604020202020204" pitchFamily="34" charset="0"/>
              </a:rPr>
              <a:t>Deu certo? Vai continuar? Virou um programa.</a:t>
            </a:r>
          </a:p>
        </p:txBody>
      </p:sp>
    </p:spTree>
    <p:extLst>
      <p:ext uri="{BB962C8B-B14F-4D97-AF65-F5344CB8AC3E}">
        <p14:creationId xmlns:p14="http://schemas.microsoft.com/office/powerpoint/2010/main" val="38840387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ço Reservado para Conteúdo 2">
            <a:extLst>
              <a:ext uri="{FF2B5EF4-FFF2-40B4-BE49-F238E27FC236}">
                <a16:creationId xmlns:a16="http://schemas.microsoft.com/office/drawing/2014/main" id="{0ECBC982-43F6-59E5-668C-B1A9A4158C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9991175"/>
              </p:ext>
            </p:extLst>
          </p:nvPr>
        </p:nvGraphicFramePr>
        <p:xfrm>
          <a:off x="3409818" y="573742"/>
          <a:ext cx="7365758" cy="4722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2BCD92A-BD86-70B6-A15C-1BFC125A428F}"/>
              </a:ext>
            </a:extLst>
          </p:cNvPr>
          <p:cNvSpPr/>
          <p:nvPr/>
        </p:nvSpPr>
        <p:spPr>
          <a:xfrm>
            <a:off x="5680647" y="5988685"/>
            <a:ext cx="4870044" cy="591146"/>
          </a:xfrm>
          <a:prstGeom prst="roundRect">
            <a:avLst>
              <a:gd name="adj" fmla="val 10000"/>
            </a:avLst>
          </a:prstGeom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bg1">
              <a:lumMod val="95000"/>
              <a:hueOff val="0"/>
              <a:satOff val="0"/>
              <a:lumOff val="0"/>
              <a:alphaOff val="0"/>
            </a:schemeClr>
          </a:fillRef>
          <a:effectRef idx="0">
            <a:schemeClr val="bg1">
              <a:lumMod val="95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pt-BR" sz="2800" b="1" dirty="0"/>
              <a:t>Sanmya Tajra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F9D674AB-D8BB-32E5-B14F-4841E5FE19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09818" y="5934294"/>
            <a:ext cx="2270829" cy="54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377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3ED9B1B-0378-6CA3-4525-4D46AA674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" y="2118313"/>
            <a:ext cx="12192000" cy="2396697"/>
          </a:xfrm>
          <a:solidFill>
            <a:schemeClr val="bg2"/>
          </a:solidFill>
        </p:spPr>
        <p:txBody>
          <a:bodyPr/>
          <a:lstStyle/>
          <a:p>
            <a:pPr marL="0" indent="0">
              <a:buNone/>
            </a:pPr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Nível II: </a:t>
            </a:r>
          </a:p>
          <a:p>
            <a:endParaRPr lang="pt-BR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a) </a:t>
            </a:r>
            <a:r>
              <a:rPr lang="pt-BR" b="1" dirty="0">
                <a:latin typeface="Calibri" panose="020F0502020204030204" pitchFamily="34" charset="0"/>
                <a:cs typeface="Calibri" panose="020F0502020204030204" pitchFamily="34" charset="0"/>
              </a:rPr>
              <a:t>Ações de conscientização 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sobre a </a:t>
            </a:r>
            <a:r>
              <a:rPr lang="pt-BR" b="1" u="sng" dirty="0">
                <a:latin typeface="Calibri" panose="020F0502020204030204" pitchFamily="34" charset="0"/>
                <a:cs typeface="Calibri" panose="020F0502020204030204" pitchFamily="34" charset="0"/>
              </a:rPr>
              <a:t>vida após a aposentadoria 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e o </a:t>
            </a:r>
            <a:r>
              <a:rPr lang="pt-BR" b="1" u="sng" dirty="0">
                <a:latin typeface="Calibri" panose="020F0502020204030204" pitchFamily="34" charset="0"/>
                <a:cs typeface="Calibri" panose="020F0502020204030204" pitchFamily="34" charset="0"/>
              </a:rPr>
              <a:t>envelhecimento ativo </a:t>
            </a:r>
            <a:r>
              <a:rPr lang="pt-BR" dirty="0">
                <a:latin typeface="Calibri" panose="020F0502020204030204" pitchFamily="34" charset="0"/>
                <a:cs typeface="Calibri" panose="020F0502020204030204" pitchFamily="34" charset="0"/>
              </a:rPr>
              <a:t>com os segurados. 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0AF9DFE-1B03-7601-D934-40BC2120A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576" y="4461304"/>
            <a:ext cx="2940424" cy="2396696"/>
          </a:xfrm>
          <a:prstGeom prst="rect">
            <a:avLst/>
          </a:prstGeom>
        </p:spPr>
      </p:pic>
      <p:pic>
        <p:nvPicPr>
          <p:cNvPr id="6" name="Picture 4" descr="Pró-Gestão RPPS – 1º Ente certificado no Nível IV – CONAPREV">
            <a:extLst>
              <a:ext uri="{FF2B5EF4-FFF2-40B4-BE49-F238E27FC236}">
                <a16:creationId xmlns:a16="http://schemas.microsoft.com/office/drawing/2014/main" id="{DE232C25-645B-3065-FFCC-1179D8ECE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66" y="5078420"/>
            <a:ext cx="2428595" cy="149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C065AD7D-D075-A6DC-5087-8817778F6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29340"/>
            <a:ext cx="11600329" cy="1325563"/>
          </a:xfrm>
        </p:spPr>
        <p:txBody>
          <a:bodyPr>
            <a:noAutofit/>
          </a:bodyPr>
          <a:lstStyle/>
          <a:p>
            <a:r>
              <a:rPr lang="pt-BR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REFERÊNCIA</a:t>
            </a:r>
            <a:b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3600" dirty="0">
                <a:latin typeface="Calibri" panose="020F0502020204030204" pitchFamily="34" charset="0"/>
                <a:cs typeface="Calibri" panose="020F0502020204030204" pitchFamily="34" charset="0"/>
              </a:rPr>
              <a:t>3.3.2- Ações de diálogo com os segurados e a sociedade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BC4D532-B2A6-FF91-731A-D5F7235A00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20" y="5037687"/>
            <a:ext cx="2115495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252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12AA9ED5-09BB-749B-6AD5-E76B208701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72" y="297142"/>
            <a:ext cx="5221625" cy="4255623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8BA788D-EAD9-7B9C-DF6D-6825CFEF68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8697" y="842337"/>
            <a:ext cx="6412089" cy="3710427"/>
          </a:xfrm>
          <a:solidFill>
            <a:schemeClr val="bg2"/>
          </a:solidFill>
        </p:spPr>
        <p:txBody>
          <a:bodyPr anchor="t">
            <a:normAutofit fontScale="92500" lnSpcReduction="10000"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pt-BR" sz="32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Quais projetos que os RPPS podem desenvolver para apoiar as estratégias em prol do 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pt-BR" sz="3200" b="1" u="sng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ENVELHECIMENTO ATIVO</a:t>
            </a:r>
            <a:r>
              <a:rPr lang="pt-BR" sz="32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A8D0CE0-0EA6-88E7-6018-90424A824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576" y="4461304"/>
            <a:ext cx="2940424" cy="2396696"/>
          </a:xfrm>
          <a:prstGeom prst="rect">
            <a:avLst/>
          </a:prstGeom>
        </p:spPr>
      </p:pic>
      <p:pic>
        <p:nvPicPr>
          <p:cNvPr id="6" name="Picture 4" descr="Pró-Gestão RPPS – 1º Ente certificado no Nível IV – CONAPREV">
            <a:extLst>
              <a:ext uri="{FF2B5EF4-FFF2-40B4-BE49-F238E27FC236}">
                <a16:creationId xmlns:a16="http://schemas.microsoft.com/office/drawing/2014/main" id="{65A7D6E6-CA82-94EA-BF8B-B65DAE615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66" y="5078420"/>
            <a:ext cx="2428595" cy="149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E27A7B4D-6DCD-DB43-250E-7D58103B2D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20" y="5037687"/>
            <a:ext cx="2115495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2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FE6D8B-6800-81D7-9790-DB2BF1429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Logotipo, nome da empresa&#10;&#10;O conteúdo gerado por IA pode estar incorreto.">
            <a:extLst>
              <a:ext uri="{FF2B5EF4-FFF2-40B4-BE49-F238E27FC236}">
                <a16:creationId xmlns:a16="http://schemas.microsoft.com/office/drawing/2014/main" id="{CD546920-A7B2-DCC7-487B-8DD2C84535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072" y="189565"/>
            <a:ext cx="5221625" cy="4255623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5824006-550E-B419-B8C7-476918C92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8697" y="734760"/>
            <a:ext cx="6412089" cy="3710427"/>
          </a:xfrm>
          <a:solidFill>
            <a:schemeClr val="bg2"/>
          </a:solidFill>
        </p:spPr>
        <p:txBody>
          <a:bodyPr anchor="t"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endParaRPr lang="pt-BR" sz="3200" b="1" dirty="0">
              <a:solidFill>
                <a:schemeClr val="tx1">
                  <a:alpha val="8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lnSpc>
                <a:spcPct val="200000"/>
              </a:lnSpc>
              <a:buNone/>
            </a:pPr>
            <a:r>
              <a:rPr lang="pt-BR" sz="32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Quais os papeis dos RPPS para com seus segurados?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FEDF8CD-D687-FA3D-6D1B-2FF830438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1576" y="4461304"/>
            <a:ext cx="2940424" cy="2396696"/>
          </a:xfrm>
          <a:prstGeom prst="rect">
            <a:avLst/>
          </a:prstGeom>
        </p:spPr>
      </p:pic>
      <p:pic>
        <p:nvPicPr>
          <p:cNvPr id="4" name="Picture 4" descr="Pró-Gestão RPPS – 1º Ente certificado no Nível IV – CONAPREV">
            <a:extLst>
              <a:ext uri="{FF2B5EF4-FFF2-40B4-BE49-F238E27FC236}">
                <a16:creationId xmlns:a16="http://schemas.microsoft.com/office/drawing/2014/main" id="{E63774CE-2151-5DEF-411A-2C9498641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66" y="5078420"/>
            <a:ext cx="2428595" cy="1498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5303C5FB-F165-058C-D8B0-CF52CAD3E5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520" y="5037687"/>
            <a:ext cx="2115495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131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1DA86-5993-B6E0-8E1A-EBAB5269DC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6B0C6F-EDD1-4A22-185C-2DD847C157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619" y="561538"/>
            <a:ext cx="5547916" cy="6296462"/>
          </a:xfrm>
          <a:solidFill>
            <a:schemeClr val="bg2"/>
          </a:solidFill>
        </p:spPr>
        <p:txBody>
          <a:bodyPr anchor="t">
            <a:normAutofit fontScale="925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MISSÃO: 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Garantir segurança previdenciária aos servidores, assegurando a sustentabilidade financeira do RPPS e </a:t>
            </a: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promovendo atendimento humanizado e qualificado aos beneficiários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VISÃO: 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 referência na gestão previdenciária, com foco no equilíbrio financeiro e atuarial, </a:t>
            </a: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garantindo o futuro de quem constrói o serviço público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VALORES: 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Atendimento humanizado, Ética, Melhoria contínua, Responsabilidade, </a:t>
            </a: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Sustentabilidade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Transparência, </a:t>
            </a:r>
            <a:r>
              <a:rPr lang="pt-BR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Valorização do servidor</a:t>
            </a:r>
            <a:r>
              <a:rPr lang="pt-BR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7" name="Espaço Reservado para Conteúdo 2">
            <a:extLst>
              <a:ext uri="{FF2B5EF4-FFF2-40B4-BE49-F238E27FC236}">
                <a16:creationId xmlns:a16="http://schemas.microsoft.com/office/drawing/2014/main" id="{A1041879-91E7-3844-42B1-58509A30B072}"/>
              </a:ext>
            </a:extLst>
          </p:cNvPr>
          <p:cNvSpPr txBox="1">
            <a:spLocks/>
          </p:cNvSpPr>
          <p:nvPr/>
        </p:nvSpPr>
        <p:spPr>
          <a:xfrm>
            <a:off x="166467" y="561538"/>
            <a:ext cx="5547916" cy="6296462"/>
          </a:xfrm>
          <a:prstGeom prst="rect">
            <a:avLst/>
          </a:prstGeom>
          <a:solidFill>
            <a:schemeClr val="bg2"/>
          </a:solidFill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pt-BR" sz="26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MISSÃO - Conceder benefícios previdenciários e gerenciar o patrimônio público</a:t>
            </a:r>
            <a:r>
              <a:rPr lang="pt-BR" sz="2600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visando a preservação do </a:t>
            </a:r>
            <a:r>
              <a:rPr lang="pt-BR" sz="26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equilíbrio financeiro e atuarial</a:t>
            </a:r>
            <a:r>
              <a:rPr lang="pt-BR" sz="2600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t-BR" sz="26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VISÃO - </a:t>
            </a:r>
            <a:r>
              <a:rPr lang="pt-BR" sz="2600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 referência no contínuo aprimoramento ético e responsável da gestão previdenciária, visando excelência na </a:t>
            </a:r>
            <a:r>
              <a:rPr lang="pt-BR" sz="26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concessão de benefícios e na administração do patrimônio </a:t>
            </a:r>
            <a:r>
              <a:rPr lang="pt-BR" sz="2600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público.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pt-BR" sz="2600" b="1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VALORES - </a:t>
            </a:r>
            <a:r>
              <a:rPr lang="pt-BR" sz="2600" dirty="0">
                <a:solidFill>
                  <a:schemeClr val="tx1">
                    <a:alpha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Ética, economicidade, transparência, legalidade, moralidade, publicidade, eficiência e atendimento humanitário.</a:t>
            </a:r>
          </a:p>
        </p:txBody>
      </p:sp>
      <p:sp>
        <p:nvSpPr>
          <p:cNvPr id="8" name="Seta: para a Direita 7">
            <a:extLst>
              <a:ext uri="{FF2B5EF4-FFF2-40B4-BE49-F238E27FC236}">
                <a16:creationId xmlns:a16="http://schemas.microsoft.com/office/drawing/2014/main" id="{D0705BAD-22A1-6B86-5E0F-0BAB1C49C876}"/>
              </a:ext>
            </a:extLst>
          </p:cNvPr>
          <p:cNvSpPr/>
          <p:nvPr/>
        </p:nvSpPr>
        <p:spPr>
          <a:xfrm>
            <a:off x="5462577" y="4630553"/>
            <a:ext cx="1456343" cy="821633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0E6E0BB8-06E0-093D-4C5C-29BC037BB2CB}"/>
              </a:ext>
            </a:extLst>
          </p:cNvPr>
          <p:cNvSpPr txBox="1"/>
          <p:nvPr/>
        </p:nvSpPr>
        <p:spPr>
          <a:xfrm>
            <a:off x="3376449" y="-84793"/>
            <a:ext cx="6202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/>
              <a:t>IPSM – São José dos Campos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D5141D0-8EEE-D219-4493-8D02A32056F1}"/>
              </a:ext>
            </a:extLst>
          </p:cNvPr>
          <p:cNvSpPr txBox="1"/>
          <p:nvPr/>
        </p:nvSpPr>
        <p:spPr>
          <a:xfrm>
            <a:off x="140063" y="0"/>
            <a:ext cx="15792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/>
              <a:t>ANTES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F45B19E3-100D-DB5D-220C-AC81B8BD2EDF}"/>
              </a:ext>
            </a:extLst>
          </p:cNvPr>
          <p:cNvSpPr txBox="1"/>
          <p:nvPr/>
        </p:nvSpPr>
        <p:spPr>
          <a:xfrm>
            <a:off x="10853417" y="-13075"/>
            <a:ext cx="11721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600" b="1" dirty="0"/>
              <a:t>2025</a:t>
            </a:r>
          </a:p>
        </p:txBody>
      </p:sp>
      <p:sp>
        <p:nvSpPr>
          <p:cNvPr id="12" name="Seta: para a Direita 11">
            <a:extLst>
              <a:ext uri="{FF2B5EF4-FFF2-40B4-BE49-F238E27FC236}">
                <a16:creationId xmlns:a16="http://schemas.microsoft.com/office/drawing/2014/main" id="{EA0A2CFE-983B-7368-F4CF-679EEB632D3B}"/>
              </a:ext>
            </a:extLst>
          </p:cNvPr>
          <p:cNvSpPr/>
          <p:nvPr/>
        </p:nvSpPr>
        <p:spPr>
          <a:xfrm>
            <a:off x="5462577" y="2185229"/>
            <a:ext cx="1456343" cy="821633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5776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5">
            <a:extLst>
              <a:ext uri="{FF2B5EF4-FFF2-40B4-BE49-F238E27FC236}">
                <a16:creationId xmlns:a16="http://schemas.microsoft.com/office/drawing/2014/main" id="{BACC6370-2D7E-4714-9D71-7542949D7D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68B3F68-107C-434F-AA38-110D5EA91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2" y="0"/>
            <a:ext cx="12191998" cy="2170031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D0DBB9-1A4B-4391-81D4-CB19F9AB91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82819" y="0"/>
            <a:ext cx="4097211" cy="2170661"/>
          </a:xfrm>
          <a:prstGeom prst="rect">
            <a:avLst/>
          </a:prstGeom>
          <a:gradFill>
            <a:gsLst>
              <a:gs pos="19000">
                <a:schemeClr val="accent1">
                  <a:lumMod val="50000"/>
                  <a:alpha val="68000"/>
                </a:schemeClr>
              </a:gs>
              <a:gs pos="100000">
                <a:schemeClr val="accent1">
                  <a:alpha val="48000"/>
                </a:schemeClr>
              </a:gs>
            </a:gsLst>
            <a:lin ang="19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63BBA22-50EA-4C4D-BE05-F1CE4E63AA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5010646" y="-5010043"/>
            <a:ext cx="2170709" cy="12192000"/>
          </a:xfrm>
          <a:prstGeom prst="rect">
            <a:avLst/>
          </a:prstGeom>
          <a:gradFill>
            <a:gsLst>
              <a:gs pos="23000">
                <a:schemeClr val="accent1">
                  <a:lumMod val="75000"/>
                  <a:alpha val="16000"/>
                </a:schemeClr>
              </a:gs>
              <a:gs pos="99000">
                <a:srgbClr val="000000">
                  <a:alpha val="45000"/>
                </a:srgbClr>
              </a:gs>
            </a:gsLst>
            <a:lin ang="21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776F41A-C4C4-0B92-875E-1464FA29EF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83564" y="348865"/>
            <a:ext cx="9718111" cy="1576446"/>
          </a:xfrm>
        </p:spPr>
        <p:txBody>
          <a:bodyPr anchor="ctr">
            <a:normAutofit/>
          </a:bodyPr>
          <a:lstStyle/>
          <a:p>
            <a:r>
              <a:rPr lang="pt-BR" sz="4000" b="1">
                <a:solidFill>
                  <a:srgbClr val="FFFF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Trilha </a:t>
            </a:r>
          </a:p>
        </p:txBody>
      </p:sp>
      <p:graphicFrame>
        <p:nvGraphicFramePr>
          <p:cNvPr id="5" name="Espaço Reservado para Conteúdo 2">
            <a:extLst>
              <a:ext uri="{FF2B5EF4-FFF2-40B4-BE49-F238E27FC236}">
                <a16:creationId xmlns:a16="http://schemas.microsoft.com/office/drawing/2014/main" id="{90AEB9DE-F6F8-5CD9-5131-48C92B98C40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052716"/>
              </p:ext>
            </p:extLst>
          </p:nvPr>
        </p:nvGraphicFramePr>
        <p:xfrm>
          <a:off x="644056" y="2615979"/>
          <a:ext cx="10927829" cy="36894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magem 2">
            <a:extLst>
              <a:ext uri="{FF2B5EF4-FFF2-40B4-BE49-F238E27FC236}">
                <a16:creationId xmlns:a16="http://schemas.microsoft.com/office/drawing/2014/main" id="{3D14AA42-4524-4C07-BAE5-32D1E84352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50688" y="139028"/>
            <a:ext cx="2115495" cy="1786283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3542611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199E1B1-A8C0-4FE8-A5A8-1CB41D69F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2" y="0"/>
            <a:ext cx="12191998" cy="1575955"/>
          </a:xfrm>
          <a:prstGeom prst="rect">
            <a:avLst/>
          </a:prstGeom>
          <a:gradFill>
            <a:gsLst>
              <a:gs pos="0">
                <a:srgbClr val="000000">
                  <a:alpha val="96000"/>
                </a:srgb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4A8DE83-DE75-4B41-9DB4-A7EC0B0DEC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28856" cy="1575461"/>
          </a:xfrm>
          <a:prstGeom prst="rect">
            <a:avLst/>
          </a:prstGeom>
          <a:gradFill>
            <a:gsLst>
              <a:gs pos="0">
                <a:schemeClr val="accent1">
                  <a:alpha val="41000"/>
                </a:schemeClr>
              </a:gs>
              <a:gs pos="74000">
                <a:schemeClr val="accent1">
                  <a:lumMod val="60000"/>
                  <a:lumOff val="40000"/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7009A0A-BEF5-4EAC-AF15-E4F9F002E2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" y="-1"/>
            <a:ext cx="12192002" cy="1574311"/>
          </a:xfrm>
          <a:prstGeom prst="rect">
            <a:avLst/>
          </a:prstGeom>
          <a:gradFill>
            <a:gsLst>
              <a:gs pos="0">
                <a:srgbClr val="000000">
                  <a:alpha val="63000"/>
                </a:srgbClr>
              </a:gs>
              <a:gs pos="78000">
                <a:schemeClr val="accent1">
                  <a:alpha val="15000"/>
                </a:schemeClr>
              </a:gs>
            </a:gsLst>
            <a:lin ang="15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77B94D8-8F5C-92AE-E39B-B940378DB8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195" y="259970"/>
            <a:ext cx="7063721" cy="1159200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Eu me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aposentei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. E agora?</a:t>
            </a:r>
            <a:b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Quais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os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possíveis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papéis</a:t>
            </a:r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dos RPPS?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5801DBC-F3B6-749F-B284-F3E59BC9A6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00" y="1966293"/>
            <a:ext cx="11130398" cy="44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15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C64EC570-E9CD-2276-99FD-6AFF93B03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5476" y="1665842"/>
            <a:ext cx="9003742" cy="5192158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C5D7CC6-DF66-E0BF-D301-23F6B2921F14}"/>
              </a:ext>
            </a:extLst>
          </p:cNvPr>
          <p:cNvSpPr txBox="1"/>
          <p:nvPr/>
        </p:nvSpPr>
        <p:spPr>
          <a:xfrm>
            <a:off x="53788" y="1665842"/>
            <a:ext cx="6080311" cy="156966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endParaRPr lang="pt-BR" sz="2400" b="1" dirty="0"/>
          </a:p>
          <a:p>
            <a:pPr algn="ctr"/>
            <a:r>
              <a:rPr lang="pt-BR" sz="2400" b="1" dirty="0"/>
              <a:t>Vida ativa</a:t>
            </a:r>
          </a:p>
          <a:p>
            <a:pPr marL="0" indent="0" algn="ctr">
              <a:buNone/>
            </a:pPr>
            <a:r>
              <a:rPr lang="pt-BR" sz="2400" b="1" dirty="0"/>
              <a:t>Trabalho, relações de amizade, convívio</a:t>
            </a:r>
          </a:p>
          <a:p>
            <a:pPr marL="0" indent="0" algn="ctr">
              <a:buNone/>
            </a:pPr>
            <a:endParaRPr lang="pt-BR" sz="2400" b="1" dirty="0"/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E9215538-E78A-DFEE-D420-CD09F788DC87}"/>
              </a:ext>
            </a:extLst>
          </p:cNvPr>
          <p:cNvSpPr txBox="1">
            <a:spLocks/>
          </p:cNvSpPr>
          <p:nvPr/>
        </p:nvSpPr>
        <p:spPr>
          <a:xfrm>
            <a:off x="6096000" y="1665842"/>
            <a:ext cx="6113929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pt-BR" sz="2400" b="1" dirty="0"/>
          </a:p>
          <a:p>
            <a:pPr marL="0" indent="0" algn="ctr">
              <a:buNone/>
            </a:pPr>
            <a:r>
              <a:rPr lang="pt-BR" sz="2400" b="1" dirty="0"/>
              <a:t>Vida inativa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t-BR" sz="2400" b="1" dirty="0"/>
              <a:t>RPPS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pt-BR" sz="2400" b="1" dirty="0"/>
          </a:p>
          <a:p>
            <a:pPr marL="0" indent="0" algn="ctr">
              <a:buFont typeface="Arial" panose="020B0604020202020204" pitchFamily="34" charset="0"/>
              <a:buNone/>
            </a:pP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272565332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1412</Words>
  <Application>Microsoft Office PowerPoint</Application>
  <PresentationFormat>Widescreen</PresentationFormat>
  <Paragraphs>235</Paragraphs>
  <Slides>29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29</vt:i4>
      </vt:variant>
    </vt:vector>
  </HeadingPairs>
  <TitlesOfParts>
    <vt:vector size="34" baseType="lpstr">
      <vt:lpstr>Aptos</vt:lpstr>
      <vt:lpstr>Aptos Display</vt:lpstr>
      <vt:lpstr>Arial</vt:lpstr>
      <vt:lpstr>Calibri</vt:lpstr>
      <vt:lpstr>Tema do Office</vt:lpstr>
      <vt:lpstr>GESTÃO DE LONGEVIDADE: Projetos de pós aposentadoria com foco em resultados sociais </vt:lpstr>
      <vt:lpstr>REFERÊNCIA Item 3.3 Educação Previdenciária</vt:lpstr>
      <vt:lpstr>REFERÊNCIA 3.3.2- Ações de diálogo com os segurados e a sociedade </vt:lpstr>
      <vt:lpstr>Apresentação do PowerPoint</vt:lpstr>
      <vt:lpstr>Apresentação do PowerPoint</vt:lpstr>
      <vt:lpstr>Apresentação do PowerPoint</vt:lpstr>
      <vt:lpstr>Trilha </vt:lpstr>
      <vt:lpstr>Eu me aposentei. E agora? Quais os possíveis papéis dos RPPS?</vt:lpstr>
      <vt:lpstr>Apresentação do PowerPoint</vt:lpstr>
      <vt:lpstr>Apresentação do PowerPoint</vt:lpstr>
      <vt:lpstr>Algumas ideias de projetos (programas) para os RPPS</vt:lpstr>
      <vt:lpstr>Conhecendo os nossos beneficiados (algumas ideias de projetos para os RPPS)</vt:lpstr>
      <vt:lpstr>Aprendizado ao longo da vida (algumas ideias de projetos para os RPPS)</vt:lpstr>
      <vt:lpstr>Projetos de Vida (algumas ideias de projetos para os RPPS)</vt:lpstr>
      <vt:lpstr>Enfrentamento do isolamento social (algumas ideias de projetos para os RPPS)</vt:lpstr>
      <vt:lpstr>Cuidar de quem cuidou (algumas ideias de projetos para os RPPS)</vt:lpstr>
      <vt:lpstr>Violência contra a pessoa idosa (algumas ideias de projetos para os RPPS)</vt:lpstr>
      <vt:lpstr>Proteção ao consumidor (algumas ideias de projetos para os RPPS)</vt:lpstr>
      <vt:lpstr>Atlas da Longevidade (algumas ideias de projetos para os RPPS)</vt:lpstr>
      <vt:lpstr>Empreendedorismo 50+ (algumas ideias de projetos para os RPPS)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Etapas para a construção do CANVAS</vt:lpstr>
      <vt:lpstr>Projeto de novos produtos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Sanmya Tajra</dc:creator>
  <cp:lastModifiedBy>Sanmya Tajra</cp:lastModifiedBy>
  <cp:revision>1</cp:revision>
  <dcterms:created xsi:type="dcterms:W3CDTF">2026-02-22T22:58:24Z</dcterms:created>
  <dcterms:modified xsi:type="dcterms:W3CDTF">2026-04-08T10:29:52Z</dcterms:modified>
</cp:coreProperties>
</file>